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56" r:id="rId3"/>
    <p:sldId id="273" r:id="rId4"/>
    <p:sldId id="276" r:id="rId5"/>
    <p:sldId id="274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6F49B-B7B7-78AB-70A8-8416883C6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CFA042-1D03-9926-63C5-336C2DED0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9AD41-3E21-84F4-7F54-4BADC5DE6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3AA85-3F24-FE8C-CB15-FDB67CCA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E6817-9078-3F20-F3E9-1D934B5F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1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A4A1-4CCD-3F20-6B1E-C4F80D988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87325-A35F-8E2A-FA89-CCB29E215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1A993-2239-B826-60DB-BCEEDC8A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4AB82-FDDC-3C14-6147-DC9EDB80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6B791-555F-4391-6BD9-7AE9EFBD9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2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1B6893-6B37-E055-1FDE-2A2A7F403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531DD-060E-B668-0765-A81C7CC64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7ECB9-7133-BC29-F595-85B39E67A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645DC-053F-7004-587E-FEF00487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C1D7B-1ADA-9996-5036-4592905C1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7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E388-ECCC-F2F4-604A-166D1A092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C7A55-2417-3E93-8B6C-5A4B5E6AD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2CCD3-8460-D252-3244-853FC732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11292-32FF-009A-6A1A-252937C3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CDCA8-69F3-716E-D3CA-330CEEAD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2E71-8680-7756-12C9-28EE28596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66883-B2BC-7C8F-0ACB-EB3FBEC4B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333EF-4F86-0F47-64CE-9A9789C4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132C7-9364-CFC5-0BA5-FC431C6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C109F-1BA9-7492-9851-55ED6F880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9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C1A1-BEE2-4468-07C6-AF0EB7072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3A82D-9D63-BAD0-370A-657FBF9E9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C6722-BF13-741F-315F-DC91E1D9F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24BB1-E2BA-538E-C7A4-20F0783F6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0E241-BD8C-ACB3-2D76-ADA48380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4B406-FAE9-1E5D-78EE-323808CE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8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81D5A-EA12-E69C-D03D-1C647E6DB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5C53D-40B5-E9F5-CAC0-F007EF844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E88DAA-453F-B9A4-791B-9A2C1DA06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13F62A-AEB8-5E6F-5587-3128AFD60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2F7CC3-4E98-75CD-9713-39D8EB19B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F5CCE-2245-7E1B-F123-C0C542F7D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EE1C6-C587-D09E-836F-3DE21000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A2198-9864-58A2-B23E-9D1DEA66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33305-095E-1E42-E37E-B7A73137F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DA7B6E-2C52-DB95-3D21-1E7FB3068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28F788-97D2-95EE-2E4E-A6D33B728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F4185-CBA9-D3D9-3C30-CDD3D4F81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6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7490E-7BE4-7867-2453-87984A504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24E067-73CB-07D0-275A-53EB3964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439A6-FA18-3B21-95D3-7FBB22375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2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BBD2F-50A6-4135-4214-83FB4512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B373E-A22D-6F90-E128-2B4AF8CE1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63FA3D-AF39-B05F-C389-7D7600A8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E00A3-3580-95BC-9836-21576941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3256F-872A-2A5C-530E-0434730A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B736-8694-D82D-A55D-5902F4BA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6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9777-A2C1-4DAA-6310-995A9409F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EA04B3-2E67-2962-BB46-433710711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5DDA9-40DB-2D37-926B-34FF8540F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09816-3FA1-173C-D998-38BD8176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7E161-B019-3070-9798-A647C2AD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B4173-5170-ED6F-753F-5E3119345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7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D19E24-8333-F315-A429-70DFCAB6D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FFEA9-194A-A386-4334-F08FE554F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F7E85-A0D1-C0F2-D687-A093A9C2A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6C768-3EFB-BD43-9D49-24C943AEDFC1}" type="datetimeFigureOut">
              <a:rPr lang="en-US" smtClean="0"/>
              <a:t>6/20/23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01BE1-06A2-A51C-E042-54127C870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1C13E-09B8-E0CC-22FB-D84813F8E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E9CC4-86A5-074E-81CD-7069A13B5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77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4F6638-137B-2E39-8A84-8DA6A574B9E2}"/>
              </a:ext>
            </a:extLst>
          </p:cNvPr>
          <p:cNvSpPr txBox="1"/>
          <p:nvPr/>
        </p:nvSpPr>
        <p:spPr>
          <a:xfrm>
            <a:off x="3090448" y="1613118"/>
            <a:ext cx="568001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br>
              <a:rPr lang="en-US" sz="3200" dirty="0"/>
            </a:br>
            <a:endParaRPr lang="en-US" sz="3200" dirty="0"/>
          </a:p>
          <a:p>
            <a:pPr algn="ctr"/>
            <a:r>
              <a:rPr lang="en-US" sz="4800" dirty="0"/>
              <a:t>Git Pre-commit Hooks</a:t>
            </a:r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478310-367E-1B6C-1738-1C783A627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64" y="269340"/>
            <a:ext cx="1126932" cy="8329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78685E-9AA9-3049-A753-7D231AD68F49}"/>
              </a:ext>
            </a:extLst>
          </p:cNvPr>
          <p:cNvSpPr txBox="1"/>
          <p:nvPr/>
        </p:nvSpPr>
        <p:spPr>
          <a:xfrm>
            <a:off x="2318629" y="349190"/>
            <a:ext cx="89132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Best Practices in Software Development: Short Talks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553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780044-DB6D-5F06-2E0C-4E6107E97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64" y="269340"/>
            <a:ext cx="1126932" cy="832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0FA29C-7934-0AFC-845F-C1B1FBF14310}"/>
              </a:ext>
            </a:extLst>
          </p:cNvPr>
          <p:cNvSpPr txBox="1"/>
          <p:nvPr/>
        </p:nvSpPr>
        <p:spPr>
          <a:xfrm>
            <a:off x="310864" y="424205"/>
            <a:ext cx="61026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Git Pre-commit Hooks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6C95AC-3E9D-408C-11F5-90A9A5F28CAC}"/>
              </a:ext>
            </a:extLst>
          </p:cNvPr>
          <p:cNvSpPr txBox="1"/>
          <p:nvPr/>
        </p:nvSpPr>
        <p:spPr>
          <a:xfrm>
            <a:off x="3140765" y="2208120"/>
            <a:ext cx="557466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What are Git Hooks?</a:t>
            </a:r>
          </a:p>
          <a:p>
            <a:pPr marL="514350" indent="-514350">
              <a:buAutoNum type="arabicPeriod"/>
            </a:pPr>
            <a:r>
              <a:rPr lang="en-US" sz="3200" dirty="0"/>
              <a:t>What are pre-commit hooks?</a:t>
            </a:r>
          </a:p>
          <a:p>
            <a:pPr marL="514350" indent="-514350">
              <a:buAutoNum type="arabicPeriod"/>
            </a:pPr>
            <a:r>
              <a:rPr lang="en-US" sz="3200" dirty="0"/>
              <a:t>Why are they a good idea?</a:t>
            </a:r>
          </a:p>
          <a:p>
            <a:pPr marL="514350" indent="-514350">
              <a:buAutoNum type="arabicPeriod"/>
            </a:pPr>
            <a:r>
              <a:rPr lang="en-US" sz="3200" dirty="0"/>
              <a:t>How to use them	</a:t>
            </a:r>
          </a:p>
          <a:p>
            <a:pPr marL="514350" indent="-514350">
              <a:buAutoNum type="arabicPeriod"/>
            </a:pPr>
            <a:r>
              <a:rPr lang="en-US" sz="3200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95448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780044-DB6D-5F06-2E0C-4E6107E97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64" y="269340"/>
            <a:ext cx="1126932" cy="832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0FA29C-7934-0AFC-845F-C1B1FBF14310}"/>
              </a:ext>
            </a:extLst>
          </p:cNvPr>
          <p:cNvSpPr txBox="1"/>
          <p:nvPr/>
        </p:nvSpPr>
        <p:spPr>
          <a:xfrm>
            <a:off x="310864" y="424205"/>
            <a:ext cx="61026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Git Pre-commit Hooks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6C95AC-3E9D-408C-11F5-90A9A5F28CAC}"/>
              </a:ext>
            </a:extLst>
          </p:cNvPr>
          <p:cNvSpPr txBox="1"/>
          <p:nvPr/>
        </p:nvSpPr>
        <p:spPr>
          <a:xfrm>
            <a:off x="4015409" y="2844225"/>
            <a:ext cx="27537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What are they?</a:t>
            </a:r>
          </a:p>
        </p:txBody>
      </p:sp>
    </p:spTree>
    <p:extLst>
      <p:ext uri="{BB962C8B-B14F-4D97-AF65-F5344CB8AC3E}">
        <p14:creationId xmlns:p14="http://schemas.microsoft.com/office/powerpoint/2010/main" val="189182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780044-DB6D-5F06-2E0C-4E6107E97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64" y="269340"/>
            <a:ext cx="785927" cy="5809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21F891-4B79-722C-6101-59B4E65952C5}"/>
              </a:ext>
            </a:extLst>
          </p:cNvPr>
          <p:cNvSpPr txBox="1"/>
          <p:nvPr/>
        </p:nvSpPr>
        <p:spPr>
          <a:xfrm>
            <a:off x="3044687" y="181957"/>
            <a:ext cx="610262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├──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README.md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├── config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└──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algorithm_list.yml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├──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poetry.lock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├──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pyproject.toml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├──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pytest.ini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Menlo" panose="020B0609030804020204" pitchFamily="49" charset="0"/>
              </a:rPr>
              <a:t>|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── </a:t>
            </a:r>
            <a:r>
              <a:rPr lang="en-GB" sz="1600" b="1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.pre-commit-</a:t>
            </a:r>
            <a:r>
              <a:rPr lang="en-GB" sz="1600" b="1" dirty="0" err="1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config.yaml</a:t>
            </a:r>
            <a:endParaRPr lang="en-GB" sz="1600" b="1" dirty="0">
              <a:solidFill>
                <a:srgbClr val="FF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latin typeface="Menlo" panose="020B0609030804020204" pitchFamily="49" charset="0"/>
              </a:rPr>
              <a:t>|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── </a:t>
            </a:r>
            <a:r>
              <a:rPr lang="en-GB" sz="1600" b="1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.git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	├── </a:t>
            </a:r>
            <a:r>
              <a:rPr lang="en-GB" sz="1600" dirty="0">
                <a:solidFill>
                  <a:srgbClr val="FF0000"/>
                </a:solidFill>
                <a:effectLst/>
                <a:latin typeface="Menlo" panose="020B0609030804020204" pitchFamily="49" charset="0"/>
              </a:rPr>
              <a:t>hooks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</a:t>
            </a:r>
            <a:endParaRPr lang="en-GB" sz="1600" b="1" dirty="0">
              <a:solidFill>
                <a:srgbClr val="FF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├──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src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└── clev2er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├── __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init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__.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├── __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pycache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__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├── algorithms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│   ├── __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pycache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__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│   ├── alg1.py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│   ├── alg2.py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│   └──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alg_returns_proc_failure.py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└── tools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│           └──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run_chain.py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└── tests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├── __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init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__.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├── __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pycache</a:t>
            </a:r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__</a:t>
            </a:r>
          </a:p>
          <a:p>
            <a:r>
              <a:rPr lang="en-GB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└── </a:t>
            </a:r>
            <a:r>
              <a:rPr lang="en-GB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test_algs.py</a:t>
            </a:r>
            <a:endParaRPr lang="en-GB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34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780044-DB6D-5F06-2E0C-4E6107E97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64" y="269340"/>
            <a:ext cx="1126932" cy="832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0FA29C-7934-0AFC-845F-C1B1FBF14310}"/>
              </a:ext>
            </a:extLst>
          </p:cNvPr>
          <p:cNvSpPr txBox="1"/>
          <p:nvPr/>
        </p:nvSpPr>
        <p:spPr>
          <a:xfrm>
            <a:off x="310864" y="424205"/>
            <a:ext cx="61026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Git Pre-commit Hooks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86944D-873B-4AD3-766A-52FC101379C3}"/>
              </a:ext>
            </a:extLst>
          </p:cNvPr>
          <p:cNvSpPr txBox="1"/>
          <p:nvPr/>
        </p:nvSpPr>
        <p:spPr>
          <a:xfrm>
            <a:off x="1437796" y="1257155"/>
            <a:ext cx="9850774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cpom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$ </a:t>
            </a:r>
            <a:r>
              <a:rPr lang="en-GB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git commit -a -m "added </a:t>
            </a:r>
            <a:r>
              <a:rPr lang="en-GB" sz="1400" b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run_chain.py</a:t>
            </a:r>
            <a:r>
              <a:rPr lang="en-GB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"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Check 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Yaml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...........................................(no files to check)Skipped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Fix End of Files.........................................................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Trim Trailing Whitespace.................................................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black....................................................................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pylint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isort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Menlo" panose="020B0609030804020204" pitchFamily="49" charset="0"/>
              </a:rPr>
              <a:t>Failed</a:t>
            </a:r>
          </a:p>
          <a:p>
            <a:r>
              <a:rPr lang="en-GB" sz="1400" dirty="0">
                <a:solidFill>
                  <a:srgbClr val="999999"/>
                </a:solidFill>
                <a:effectLst/>
                <a:latin typeface="Menlo" panose="020B0609030804020204" pitchFamily="49" charset="0"/>
              </a:rPr>
              <a:t>- hook id: </a:t>
            </a:r>
            <a:r>
              <a:rPr lang="en-GB" sz="1400" dirty="0" err="1">
                <a:solidFill>
                  <a:srgbClr val="999999"/>
                </a:solidFill>
                <a:effectLst/>
                <a:latin typeface="Menlo" panose="020B0609030804020204" pitchFamily="49" charset="0"/>
              </a:rPr>
              <a:t>isort</a:t>
            </a:r>
            <a:endParaRPr lang="en-GB" sz="1400" dirty="0">
              <a:solidFill>
                <a:srgbClr val="999999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400" dirty="0">
                <a:solidFill>
                  <a:srgbClr val="999999"/>
                </a:solidFill>
                <a:effectLst/>
                <a:latin typeface="Menlo" panose="020B0609030804020204" pitchFamily="49" charset="0"/>
              </a:rPr>
              <a:t>- files were modified by this hook</a:t>
            </a:r>
          </a:p>
          <a:p>
            <a:b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Fixing /Users/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alanmuir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/software/clev2er/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src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/clev2er/algorithms/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alg_returns_proc_failure.py</a:t>
            </a:r>
            <a:endParaRPr lang="en-GB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b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GB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cpom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$ </a:t>
            </a:r>
            <a:r>
              <a:rPr lang="en-GB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git commit -a -m "added </a:t>
            </a:r>
            <a:r>
              <a:rPr lang="en-GB" sz="1400" b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run_chain.py</a:t>
            </a:r>
            <a:r>
              <a:rPr lang="en-GB" sz="14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"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Check 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Yaml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...........................................(no files to check)Skipped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Fix End of Files.........................................................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Trim Trailing Whitespace.................................................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black....................................................................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pylint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isort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....................................................................</a:t>
            </a:r>
            <a:r>
              <a:rPr lang="en-GB" sz="1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[master f27b861] added 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run_chain.py</a:t>
            </a:r>
            <a:endParaRPr lang="en-GB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2 files changed, 73 insertions(+), 2 deletions(-)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create mode 100644 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src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/clev2er/algorithms/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alg_returns_proc_failure.py</a:t>
            </a:r>
            <a:endParaRPr lang="en-GB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cpom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dhcp-145-86:clev2er </a:t>
            </a:r>
            <a:r>
              <a:rPr lang="en-GB" sz="14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alanmuir</a:t>
            </a:r>
            <a:r>
              <a:rPr lang="en-GB" sz="14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$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68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780044-DB6D-5F06-2E0C-4E6107E97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64" y="269340"/>
            <a:ext cx="1126932" cy="832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0FA29C-7934-0AFC-845F-C1B1FBF14310}"/>
              </a:ext>
            </a:extLst>
          </p:cNvPr>
          <p:cNvSpPr txBox="1"/>
          <p:nvPr/>
        </p:nvSpPr>
        <p:spPr>
          <a:xfrm>
            <a:off x="310864" y="424205"/>
            <a:ext cx="61026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Git Pre-commit Hooks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86944D-873B-4AD3-766A-52FC101379C3}"/>
              </a:ext>
            </a:extLst>
          </p:cNvPr>
          <p:cNvSpPr txBox="1"/>
          <p:nvPr/>
        </p:nvSpPr>
        <p:spPr>
          <a:xfrm>
            <a:off x="494947" y="2274838"/>
            <a:ext cx="112021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GB" b="1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cpom</a:t>
            </a:r>
            <a:r>
              <a:rPr lang="en-GB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 $ pre-commit run --all-files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Check </a:t>
            </a:r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Yaml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...............................................................</a:t>
            </a:r>
            <a:r>
              <a:rPr lang="en-GB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Fix End of Files.........................................................</a:t>
            </a:r>
            <a:r>
              <a:rPr lang="en-GB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Trim Trailing Whitespace.................................................</a:t>
            </a:r>
            <a:r>
              <a:rPr lang="en-GB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black....................................................................</a:t>
            </a:r>
            <a:r>
              <a:rPr lang="en-GB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pylint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...................................................................</a:t>
            </a:r>
            <a:r>
              <a:rPr lang="en-GB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r>
              <a:rPr lang="en-GB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isort</a:t>
            </a:r>
            <a:r>
              <a:rPr lang="en-GB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....................................................................</a:t>
            </a:r>
            <a:r>
              <a:rPr lang="en-GB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Menlo" panose="020B0609030804020204" pitchFamily="49" charset="0"/>
              </a:rPr>
              <a:t>Passed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36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383</Words>
  <Application>Microsoft Macintosh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Menlo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Muir, Alan</dc:creator>
  <cp:lastModifiedBy>Muir, Alan</cp:lastModifiedBy>
  <cp:revision>1</cp:revision>
  <dcterms:created xsi:type="dcterms:W3CDTF">2023-05-16T15:33:03Z</dcterms:created>
  <dcterms:modified xsi:type="dcterms:W3CDTF">2023-06-20T11:47:45Z</dcterms:modified>
</cp:coreProperties>
</file>