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03" r:id="rId1"/>
    <p:sldMasterId id="2147487131" r:id="rId2"/>
    <p:sldMasterId id="2147483928" r:id="rId3"/>
    <p:sldMasterId id="2147487132" r:id="rId4"/>
  </p:sldMasterIdLst>
  <p:notesMasterIdLst>
    <p:notesMasterId r:id="rId16"/>
  </p:notesMasterIdLst>
  <p:handoutMasterIdLst>
    <p:handoutMasterId r:id="rId17"/>
  </p:handoutMasterIdLst>
  <p:sldIdLst>
    <p:sldId id="256" r:id="rId5"/>
    <p:sldId id="310" r:id="rId6"/>
    <p:sldId id="311" r:id="rId7"/>
    <p:sldId id="312" r:id="rId8"/>
    <p:sldId id="314" r:id="rId9"/>
    <p:sldId id="315" r:id="rId10"/>
    <p:sldId id="313" r:id="rId11"/>
    <p:sldId id="308" r:id="rId12"/>
    <p:sldId id="317" r:id="rId13"/>
    <p:sldId id="318" r:id="rId14"/>
    <p:sldId id="319" r:id="rId15"/>
  </p:sldIdLst>
  <p:sldSz cx="12192000" cy="6858000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>
          <p15:clr>
            <a:srgbClr val="A4A3A4"/>
          </p15:clr>
        </p15:guide>
        <p15:guide id="2" orient="horz" pos="2568">
          <p15:clr>
            <a:srgbClr val="A4A3A4"/>
          </p15:clr>
        </p15:guide>
        <p15:guide id="3" orient="horz" pos="2772">
          <p15:clr>
            <a:srgbClr val="A4A3A4"/>
          </p15:clr>
        </p15:guide>
        <p15:guide id="4" orient="horz" pos="3113">
          <p15:clr>
            <a:srgbClr val="A4A3A4"/>
          </p15:clr>
        </p15:guide>
        <p15:guide id="5" orient="horz" pos="3543">
          <p15:clr>
            <a:srgbClr val="A4A3A4"/>
          </p15:clr>
        </p15:guide>
        <p15:guide id="6" orient="horz" pos="1389">
          <p15:clr>
            <a:srgbClr val="A4A3A4"/>
          </p15:clr>
        </p15:guide>
        <p15:guide id="7" orient="horz" pos="3861">
          <p15:clr>
            <a:srgbClr val="A4A3A4"/>
          </p15:clr>
        </p15:guide>
        <p15:guide id="8" orient="horz" pos="1774">
          <p15:clr>
            <a:srgbClr val="A4A3A4"/>
          </p15:clr>
        </p15:guide>
        <p15:guide id="9" pos="3273">
          <p15:clr>
            <a:srgbClr val="A4A3A4"/>
          </p15:clr>
        </p15:guide>
        <p15:guide id="10" pos="7559">
          <p15:clr>
            <a:srgbClr val="A4A3A4"/>
          </p15:clr>
        </p15:guide>
        <p15:guide id="11" pos="3545">
          <p15:clr>
            <a:srgbClr val="A4A3A4"/>
          </p15:clr>
        </p15:guide>
        <p15:guide id="12" pos="4793">
          <p15:clr>
            <a:srgbClr val="A4A3A4"/>
          </p15:clr>
        </p15:guide>
        <p15:guide id="13" pos="2003">
          <p15:clr>
            <a:srgbClr val="A4A3A4"/>
          </p15:clr>
        </p15:guide>
        <p15:guide id="14" pos="1663">
          <p15:clr>
            <a:srgbClr val="A4A3A4"/>
          </p15:clr>
        </p15:guide>
        <p15:guide id="15" pos="5087">
          <p15:clr>
            <a:srgbClr val="A4A3A4"/>
          </p15:clr>
        </p15:guide>
        <p15:guide id="16" pos="1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249"/>
    <a:srgbClr val="F1666A"/>
    <a:srgbClr val="960136"/>
    <a:srgbClr val="FBAB18"/>
    <a:srgbClr val="76C8AE"/>
    <a:srgbClr val="335E6F"/>
    <a:srgbClr val="E8E9E4"/>
    <a:srgbClr val="8197A6"/>
    <a:srgbClr val="ED1B2F"/>
    <a:srgbClr val="009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517"/>
    <p:restoredTop sz="94694"/>
  </p:normalViewPr>
  <p:slideViewPr>
    <p:cSldViewPr snapToGrid="0">
      <p:cViewPr>
        <p:scale>
          <a:sx n="95" d="100"/>
          <a:sy n="95" d="100"/>
        </p:scale>
        <p:origin x="2400" y="744"/>
      </p:cViewPr>
      <p:guideLst>
        <p:guide orient="horz" pos="731"/>
        <p:guide orient="horz" pos="2568"/>
        <p:guide orient="horz" pos="2772"/>
        <p:guide orient="horz" pos="3113"/>
        <p:guide orient="horz" pos="3543"/>
        <p:guide orient="horz" pos="1389"/>
        <p:guide orient="horz" pos="3861"/>
        <p:guide orient="horz" pos="1774"/>
        <p:guide pos="3273"/>
        <p:guide pos="7559"/>
        <p:guide pos="3545"/>
        <p:guide pos="4793"/>
        <p:guide pos="2003"/>
        <p:guide pos="1663"/>
        <p:guide pos="5087"/>
        <p:guide pos="18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092"/>
    </p:cViewPr>
  </p:sorterViewPr>
  <p:notesViewPr>
    <p:cSldViewPr snapToGrid="0">
      <p:cViewPr varScale="1">
        <p:scale>
          <a:sx n="146" d="100"/>
          <a:sy n="146" d="100"/>
        </p:scale>
        <p:origin x="743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28-EC46-A2AC-65C0C429061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28-EC46-A2AC-65C0C429061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628-EC46-A2AC-65C0C429061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628-EC46-A2AC-65C0C429061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628-EC46-A2AC-65C0C429061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628-EC46-A2AC-65C0C429061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628-EC46-A2AC-65C0C429061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628-EC46-A2AC-65C0C429061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628-EC46-A2AC-65C0C429061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628-EC46-A2AC-65C0C429061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628-EC46-A2AC-65C0C429061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628-EC46-A2AC-65C0C429061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628-EC46-A2AC-65C0C429061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628-EC46-A2AC-65C0C429061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628-EC46-A2AC-65C0C429061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628-EC46-A2AC-65C0C429061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628-EC46-A2AC-65C0C429061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628-EC46-A2AC-65C0C429061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628-EC46-A2AC-65C0C429061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628-EC46-A2AC-65C0C429061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628-EC46-A2AC-65C0C429061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628-EC46-A2AC-65C0C429061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628-EC46-A2AC-65C0C429061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628-EC46-A2AC-65C0C429061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628-EC46-A2AC-65C0C429061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628-EC46-A2AC-65C0C429061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628-EC46-A2AC-65C0C429061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628-EC46-A2AC-65C0C429061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628-EC46-A2AC-65C0C429061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628-EC46-A2AC-65C0C429061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628-EC46-A2AC-65C0C429061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628-EC46-A2AC-65C0C429061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628-EC46-A2AC-65C0C429061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628-EC46-A2AC-65C0C429061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628-EC46-A2AC-65C0C429061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628-EC46-A2AC-65C0C429061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628-EC46-A2AC-65C0C429061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628-EC46-A2AC-65C0C429061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628-EC46-A2AC-65C0C429061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628-EC46-A2AC-65C0C429061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628-EC46-A2AC-65C0C429061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628-EC46-A2AC-65C0C429061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628-EC46-A2AC-65C0C429061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628-EC46-A2AC-65C0C429061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628-EC46-A2AC-65C0C429061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628-EC46-A2AC-65C0C429061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628-EC46-A2AC-65C0C429061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628-EC46-A2AC-65C0C42906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628-EC46-A2AC-65C0C42906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816-5841-A487-24651D9DA446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816-5841-A487-24651D9DA446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816-5841-A487-24651D9DA446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816-5841-A487-24651D9DA446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816-5841-A487-24651D9DA446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816-5841-A487-24651D9DA446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816-5841-A487-24651D9DA446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816-5841-A487-24651D9DA446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816-5841-A487-24651D9DA446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816-5841-A487-24651D9DA446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816-5841-A487-24651D9DA446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816-5841-A487-24651D9DA446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816-5841-A487-24651D9DA44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816-5841-A487-24651D9DA446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8816-5841-A487-24651D9DA446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8816-5841-A487-24651D9DA446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8816-5841-A487-24651D9DA446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8816-5841-A487-24651D9DA446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8816-5841-A487-24651D9DA446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8816-5841-A487-24651D9DA446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8816-5841-A487-24651D9DA446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8816-5841-A487-24651D9DA446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8816-5841-A487-24651D9DA446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8816-5841-A487-24651D9DA446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16-5841-A487-24651D9D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81911F50-FE0F-5946-AE7F-DB68643ECA25}" type="slidenum">
              <a:rPr lang="it-IT" altLang="x-none"/>
              <a:pPr>
                <a:defRPr/>
              </a:pPr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15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FB6B53B6-A490-BA4E-929A-F40726DD482A}" type="datetimeFigureOut">
              <a:rPr lang="en-US" altLang="x-none"/>
              <a:pPr>
                <a:defRPr/>
              </a:pPr>
              <a:t>6/8/21</a:t>
            </a:fld>
            <a:endParaRPr lang="en-US" altLang="x-non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44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6300" y="4730750"/>
            <a:ext cx="5033963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15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B1C1B1E2-4475-074F-89EB-5387F18A949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59240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35156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15488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6954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9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9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chart" Target="../charts/chart1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chart" Target="../charts/chart2.xml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37" y="-2"/>
            <a:ext cx="12210137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509439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85564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A18E72C-2C4E-524F-A17A-85AA7410799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F3286B48-E06B-6644-A082-EEBC19D84E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15637BF2-3DA9-B642-B1D5-C754885838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33B9BBA-A845-6D4E-86B2-BC5A90630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81EAE190-3DBC-8B46-A7EE-101EAD43B52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4" name="Picture 223" descr="at.png">
              <a:extLst>
                <a:ext uri="{FF2B5EF4-FFF2-40B4-BE49-F238E27FC236}">
                  <a16:creationId xmlns:a16="http://schemas.microsoft.com/office/drawing/2014/main" id="{C99736DD-07AF-AC43-B440-EAC4A85855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be.png">
              <a:extLst>
                <a:ext uri="{FF2B5EF4-FFF2-40B4-BE49-F238E27FC236}">
                  <a16:creationId xmlns:a16="http://schemas.microsoft.com/office/drawing/2014/main" id="{62BA3F32-5615-D349-BC52-B2419C862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ch.png">
              <a:extLst>
                <a:ext uri="{FF2B5EF4-FFF2-40B4-BE49-F238E27FC236}">
                  <a16:creationId xmlns:a16="http://schemas.microsoft.com/office/drawing/2014/main" id="{3329B08F-A4FB-864C-8045-725B44746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cz.png">
              <a:extLst>
                <a:ext uri="{FF2B5EF4-FFF2-40B4-BE49-F238E27FC236}">
                  <a16:creationId xmlns:a16="http://schemas.microsoft.com/office/drawing/2014/main" id="{E5EFD8CC-B6E0-A24E-9835-6B98EE8654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de.png">
              <a:extLst>
                <a:ext uri="{FF2B5EF4-FFF2-40B4-BE49-F238E27FC236}">
                  <a16:creationId xmlns:a16="http://schemas.microsoft.com/office/drawing/2014/main" id="{BC626E00-EE96-414C-9679-3D6BB1A01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dk.png">
              <a:extLst>
                <a:ext uri="{FF2B5EF4-FFF2-40B4-BE49-F238E27FC236}">
                  <a16:creationId xmlns:a16="http://schemas.microsoft.com/office/drawing/2014/main" id="{699408FE-4D4F-1743-9311-785D7CA2CD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ee.png">
              <a:extLst>
                <a:ext uri="{FF2B5EF4-FFF2-40B4-BE49-F238E27FC236}">
                  <a16:creationId xmlns:a16="http://schemas.microsoft.com/office/drawing/2014/main" id="{0943A9EC-1CD8-1A4E-812F-AB65B079E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es.png">
              <a:extLst>
                <a:ext uri="{FF2B5EF4-FFF2-40B4-BE49-F238E27FC236}">
                  <a16:creationId xmlns:a16="http://schemas.microsoft.com/office/drawing/2014/main" id="{96179449-85FD-764F-AEAE-CD972E258A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fi.png">
              <a:extLst>
                <a:ext uri="{FF2B5EF4-FFF2-40B4-BE49-F238E27FC236}">
                  <a16:creationId xmlns:a16="http://schemas.microsoft.com/office/drawing/2014/main" id="{D4945A66-3E18-AB40-B05A-A8BB2B3A9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fr.png">
              <a:extLst>
                <a:ext uri="{FF2B5EF4-FFF2-40B4-BE49-F238E27FC236}">
                  <a16:creationId xmlns:a16="http://schemas.microsoft.com/office/drawing/2014/main" id="{F2E43292-9822-9D49-B86D-5C76606E78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gr.png">
              <a:extLst>
                <a:ext uri="{FF2B5EF4-FFF2-40B4-BE49-F238E27FC236}">
                  <a16:creationId xmlns:a16="http://schemas.microsoft.com/office/drawing/2014/main" id="{62E71A29-2019-BA47-B895-D36D4E394D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hu.png">
              <a:extLst>
                <a:ext uri="{FF2B5EF4-FFF2-40B4-BE49-F238E27FC236}">
                  <a16:creationId xmlns:a16="http://schemas.microsoft.com/office/drawing/2014/main" id="{E2A2126F-91C1-2146-A799-8B45986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ie.png">
              <a:extLst>
                <a:ext uri="{FF2B5EF4-FFF2-40B4-BE49-F238E27FC236}">
                  <a16:creationId xmlns:a16="http://schemas.microsoft.com/office/drawing/2014/main" id="{73974951-B695-344F-A7A2-C3FE05AC30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it.png">
              <a:extLst>
                <a:ext uri="{FF2B5EF4-FFF2-40B4-BE49-F238E27FC236}">
                  <a16:creationId xmlns:a16="http://schemas.microsoft.com/office/drawing/2014/main" id="{0C24E178-26C5-2342-9400-6309A06090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lu.png">
              <a:extLst>
                <a:ext uri="{FF2B5EF4-FFF2-40B4-BE49-F238E27FC236}">
                  <a16:creationId xmlns:a16="http://schemas.microsoft.com/office/drawing/2014/main" id="{2B0076B7-6B84-CC43-93E9-D18DCB32FD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nl.png">
              <a:extLst>
                <a:ext uri="{FF2B5EF4-FFF2-40B4-BE49-F238E27FC236}">
                  <a16:creationId xmlns:a16="http://schemas.microsoft.com/office/drawing/2014/main" id="{DFD0C8F0-D239-6348-84CA-99C8B2845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no.png">
              <a:extLst>
                <a:ext uri="{FF2B5EF4-FFF2-40B4-BE49-F238E27FC236}">
                  <a16:creationId xmlns:a16="http://schemas.microsoft.com/office/drawing/2014/main" id="{F79C2564-2170-B24F-8D57-111EFD026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pl.png">
              <a:extLst>
                <a:ext uri="{FF2B5EF4-FFF2-40B4-BE49-F238E27FC236}">
                  <a16:creationId xmlns:a16="http://schemas.microsoft.com/office/drawing/2014/main" id="{F9C1CAC5-4A69-1F4B-A333-B92A22CD8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pt.png">
              <a:extLst>
                <a:ext uri="{FF2B5EF4-FFF2-40B4-BE49-F238E27FC236}">
                  <a16:creationId xmlns:a16="http://schemas.microsoft.com/office/drawing/2014/main" id="{8E32EDCE-2BF9-7947-A432-0666649421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ro.png">
              <a:extLst>
                <a:ext uri="{FF2B5EF4-FFF2-40B4-BE49-F238E27FC236}">
                  <a16:creationId xmlns:a16="http://schemas.microsoft.com/office/drawing/2014/main" id="{7B9D6BD3-18E7-7C46-8D98-7331FC5B55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se.png">
              <a:extLst>
                <a:ext uri="{FF2B5EF4-FFF2-40B4-BE49-F238E27FC236}">
                  <a16:creationId xmlns:a16="http://schemas.microsoft.com/office/drawing/2014/main" id="{FBCF430A-87CA-7B41-BDC4-85E2193D7B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 descr="uk.png">
              <a:extLst>
                <a:ext uri="{FF2B5EF4-FFF2-40B4-BE49-F238E27FC236}">
                  <a16:creationId xmlns:a16="http://schemas.microsoft.com/office/drawing/2014/main" id="{C48A51B0-9DC2-954B-BCE4-D39ED45C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6" name="Picture 245" descr="ca.png">
              <a:extLst>
                <a:ext uri="{FF2B5EF4-FFF2-40B4-BE49-F238E27FC236}">
                  <a16:creationId xmlns:a16="http://schemas.microsoft.com/office/drawing/2014/main" id="{742227DB-87E4-584F-B9C2-CF1F8B66B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B6468480-DF52-2445-9C28-D09A22CAFF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8" name="Picture 247" descr="si.png">
              <a:extLst>
                <a:ext uri="{FF2B5EF4-FFF2-40B4-BE49-F238E27FC236}">
                  <a16:creationId xmlns:a16="http://schemas.microsoft.com/office/drawing/2014/main" id="{92833B06-1D55-DF47-8181-43026BA13E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793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6350AC2-572B-E748-93A7-E8D48F6FC32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CCAF8EA-1D76-424C-ACE1-069FB50A35D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812556C-035F-674D-8E77-65829009A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3A28FF-2D15-CA4C-BE38-ACE4F46B1078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0E2E3015-98F4-8247-9D73-0375E88996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9D074CA4-7915-A747-9929-B98273D72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C0DA22F7-53FD-C945-B78E-ABF90C8F4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E10FF190-69E2-5E49-B481-C02894E38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91116F4C-7CEE-724C-819A-6EDD536CB9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39EC5588-D5FA-AB47-B8CD-7BC4F23148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089D7384-0E1C-844B-AB49-7133835688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0E3D0A64-A661-C549-B1E5-4DA7CA496C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0558D9A-35EB-C34A-817B-0559522AE8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35B03227-69B0-3A44-A5FD-555C28A52A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5E569F24-CE46-2648-AB03-B8B31E9E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09B3A2D5-836F-E04F-8371-D3F0E82EFE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0C3D2351-6DE0-A74B-93D0-41A1A80FD8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8339AE59-B805-0A4B-B7B0-6A23104F5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A6AB9BA2-A374-114C-AEB9-FF2E36B6B0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5D787E2C-02FD-9F45-A5DC-20077BC849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3334BDD4-1A12-EA40-8B95-6A7986C3D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B28A7F64-BEA5-184D-BF8C-0E51ABD63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585FB01D-B3B0-AD43-85FC-37622F98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80A1B73F-F128-DC45-A233-BEB4AD4361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6F2E8BB-654D-5E42-BAEE-4FCCA17BE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2D5D70E9-CF0C-5E44-AAD4-3782CE16E3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A4881718-6EC8-5841-BF67-0E3E06CBFB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9ADEF53-156F-E846-A65A-2C73BD6E8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AF225A08-E820-3B4A-8716-A34F02B11A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9600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9CF3855-1D27-0A40-BAE3-42EFBD7480E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8BCAF30-A127-1A48-9EAD-FDB4600F8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5"/>
          </a:xfrm>
        </p:spPr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828C28-FB53-5144-86D3-7E4683BB9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2A3614A-6788-2248-B62D-2F2427733998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584253CC-9B5C-FF46-B30D-58D9DD6486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BE45153C-5281-8F4A-B7BC-531FF5B1BD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A65BBAFF-D167-5141-BB55-F82E11C074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152B990-C28D-0246-BCB5-BCE8B2D8C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D93F2E73-85F2-F74D-AD1F-8F4DAE75E0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5F37193D-D9BA-B043-9B85-864246FAD4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DC5FC4AE-6076-9742-A71F-062F550FC6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3C9E6F73-CAD6-8845-B3B0-58C13B98D3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6D931B81-306F-7D40-A641-80EA433FFD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4F58ED70-6399-A94F-BAF0-99A8CDEFD0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43007EED-AF95-4245-9D83-C61DF9BE24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6F1A4B9A-E1C7-924E-A682-C51BD0A3B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0297B8F6-AA1D-054C-924B-D4488A85D6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0E362650-F059-0E4B-95A1-3DCECE3C60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E5CD598B-D782-EA49-B9EF-E6C7FAF8B4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05531A4-257A-3D45-B079-69498C6960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7EF2CB2B-377A-7C4D-9553-0EE371E5BB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ADDAAC74-208C-414F-9A7C-DAD25C8C92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44A5A0A8-C241-344D-9CA2-7957ED2A6A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056A814C-958E-C148-A92C-03064E5AB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CE65DB58-E120-B04F-B853-02B2675F56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D18A8894-A6EC-A64D-9C37-9B8C395282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C82B025C-EC9C-1A4B-BD61-356DF95A05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7600AF9E-F5A2-B84E-85FF-0DE9991BB4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4B0581A1-7DD4-5541-A6BB-28E41300C3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6571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008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61A08BBE-5D70-DA4B-97D7-C86D7A5ABEF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9A771E7-2D58-194C-A791-65ECD8AB5A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5"/>
          </a:xfrm>
        </p:spPr>
        <p:txBody>
          <a:bodyPr/>
          <a:lstStyle>
            <a:lvl1pPr>
              <a:defRPr>
                <a:solidFill>
                  <a:srgbClr val="76C8AE"/>
                </a:solidFill>
              </a:defRPr>
            </a:lvl1pPr>
            <a:lvl2pPr>
              <a:defRPr>
                <a:solidFill>
                  <a:srgbClr val="76C8AE"/>
                </a:solidFill>
              </a:defRPr>
            </a:lvl2pPr>
            <a:lvl3pPr>
              <a:defRPr>
                <a:solidFill>
                  <a:srgbClr val="76C8AE"/>
                </a:solidFill>
              </a:defRPr>
            </a:lvl3pPr>
            <a:lvl4pPr>
              <a:defRPr>
                <a:solidFill>
                  <a:srgbClr val="76C8AE"/>
                </a:solidFill>
              </a:defRPr>
            </a:lvl4pPr>
            <a:lvl5pPr>
              <a:defRPr>
                <a:solidFill>
                  <a:srgbClr val="76C8A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14AB66-7690-9640-BED0-3CA428314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F6CB173-B6CB-ED4C-BB6E-B192CECEF952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EA551FB3-F30A-014C-80D6-2704C1F6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384B9253-EE84-764B-82E9-F65946176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752C153E-69B5-3B4D-96B0-761A90394B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470A1ED1-B931-2C44-985B-010222D8E7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335B33C4-CF8E-8D4A-BDA7-6E3D7539EE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631AF28B-F560-9248-AFC3-EA322EA79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00867832-54BB-674B-AABA-00BD45342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C26DD8E6-2DB0-4D4B-B68A-976ED030D6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95790166-BF1B-564D-AFAE-D9DF30AFD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006E17F2-1548-9548-ACB0-FEED80280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235A6156-83CE-644B-84F7-50883476E0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22E71396-ECA6-9242-831B-445E24E8C2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8020EFB5-52DE-B040-BB18-4A1FF88F5F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3A758FE5-4022-5C45-951C-39CF723F8B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BE0DDB5F-75F4-4146-A65A-6BE348C1DD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D2FCD63-5B62-1445-93DC-E1F898439E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3E715264-F183-804B-B1E4-FD7F86D109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C92BC563-BE85-E74D-A455-63F6462B72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1DF8479F-DA33-FF4F-BBBC-AC381EA89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81539D7A-3745-BA4E-B009-65878E2514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BE17C5C-619E-5D4F-864D-D1939DE9D0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1FC8FDA7-C4C2-434B-B994-EA82017FC5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33BA2489-126B-A540-8AFD-EB11DBC141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2D9F7493-9E8F-AD4D-9552-63D05986B6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FCBA6C43-07FF-E141-B820-809A1A1D02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481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A19D1F52-7906-AD4A-B780-043F23CACFC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0DD3B0C-E39C-2649-9351-6C8A44BE98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1666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1E3115-3303-9045-AC29-E05D095BD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4829EC8-9F1D-F149-A219-804BBAF3FAE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C19983A8-7062-3F43-8A1D-37604D6D58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A26B8D4A-247B-E24D-992C-A88A6B969B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BE5E6113-818D-FB49-B090-E19342F28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1FE898A1-4B3A-2F42-A01B-183D128F32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57187CBC-5F64-3940-94C4-F4586E23B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1A77F22F-4EA4-1B4E-AD85-83E6A9E6F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C971E61C-3E5D-A44F-BB32-C135DCA402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52BDB40C-C8F6-2F46-B22B-53159FB722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9A6C3A39-8815-6E46-A4A7-F1DF4D9460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89C6B1C6-96B4-BB4A-8EF4-D905EBCDDB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1E8E5058-5837-0641-8ACC-2A22E98C61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9280B1B9-E87E-1A4F-891B-FE02DF8C84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E1DA4A09-1BBB-9841-8DDD-85AD266CE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9F861CE1-36F2-304A-BA2D-3B29B84F8D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0CC6F197-295E-AA48-9F54-5BB992E44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B2470C86-76A1-0747-82C7-81CE98BC13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211EEA25-F325-7745-8745-5B5BBAC4F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C156D6C9-FE9B-354E-A16F-294D149E41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5B31BF8B-99DC-4F4A-BB25-16401B2EE1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CC17C73D-B199-8446-8356-06B17E465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F8E7A4F7-C776-E44C-B459-792904B11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4F8273AC-F4CD-7B44-A339-1DFDEDA6D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054CC79-C8A4-6849-83FA-F64F0120C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422BE5F0-9351-1F49-AD56-2D379D64F7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12509DAF-C81C-B546-BCD1-6B1C5D6535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7014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5F3F0105-74A7-3F48-A708-DBA480D4739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A19BBF-7A1B-C946-AFAB-AA5FF1EEEE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8032"/>
          </a:xfrm>
        </p:spPr>
        <p:txBody>
          <a:bodyPr/>
          <a:lstStyle>
            <a:lvl1pPr>
              <a:defRPr>
                <a:solidFill>
                  <a:srgbClr val="FFCC4E"/>
                </a:solidFill>
              </a:defRPr>
            </a:lvl1pPr>
            <a:lvl2pPr>
              <a:defRPr>
                <a:solidFill>
                  <a:srgbClr val="FFCC4E"/>
                </a:solidFill>
              </a:defRPr>
            </a:lvl2pPr>
            <a:lvl3pPr>
              <a:defRPr>
                <a:solidFill>
                  <a:srgbClr val="FFCC4E"/>
                </a:solidFill>
              </a:defRPr>
            </a:lvl3pPr>
            <a:lvl4pPr>
              <a:defRPr>
                <a:solidFill>
                  <a:srgbClr val="FFCC4E"/>
                </a:solidFill>
              </a:defRPr>
            </a:lvl4pPr>
            <a:lvl5pPr>
              <a:defRPr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04BE09E-F3B3-F242-8C42-C6589CA8A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5BF7BF6-3392-B144-8001-12FDDEF808F2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A9274A80-DE14-534B-8E88-EB6B9AF811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5C7C1A99-BE34-E948-80DE-BC4F3DA313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A0D8E890-179F-134F-A153-70684E8B9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7FF2C21D-860C-3449-9C03-257D2590A3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F361ED7A-68E6-0E4D-9BC4-097D41D9FB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C424A9F5-069A-434E-8E83-3408A9C19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1B1CC685-FAA3-A248-AAB2-F20C3883BE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B75A8634-06BC-094C-89BB-1D7B1C8973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D6307B4D-5DCF-B74D-A84C-DA63FB025A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2691AFB8-3B77-0A4F-828F-4FE7F3613B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B33F68EE-435E-0244-8392-CD25D552D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FE3CC19D-9F24-E44A-A693-0555D62C84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2786FEC6-B769-1D4E-B6B3-0D617EFC79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FFF41234-4D97-8944-94E0-DB24DA954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5CC9CE43-782F-B243-B0F2-A1F201A98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D541A120-0643-A34E-B774-D4AD5DC1AC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F8B4CE5-903D-2A49-961E-99890647F2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DD754616-3344-5C4C-80F5-3023168B3E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9976AFC9-2D5A-C54B-9CA7-A994E7CCC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A7F9BD34-A5E5-A54D-80AD-7BB6BBA46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03582D9-7119-CD44-BA81-A6FBFD1AE7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7F7A8D82-051C-C148-9664-C747BDB476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447F0220-5C4A-BE4B-B874-6CD8BB3810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570B4468-AA03-5247-BAAB-718BC1670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B3D3F122-B79E-FE4A-85D5-63B2D0A9F8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4810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31144C82-D053-8F4B-894B-EE0D394C022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ECCC4E8-0B5E-9C4D-AB80-150457D92B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>
            <a:lvl1pPr>
              <a:defRPr>
                <a:solidFill>
                  <a:srgbClr val="009BDB"/>
                </a:solidFill>
              </a:defRPr>
            </a:lvl1pPr>
            <a:lvl2pPr>
              <a:defRPr>
                <a:solidFill>
                  <a:srgbClr val="009BDB"/>
                </a:solidFill>
              </a:defRPr>
            </a:lvl2pPr>
            <a:lvl3pPr>
              <a:defRPr>
                <a:solidFill>
                  <a:srgbClr val="009BDB"/>
                </a:solidFill>
              </a:defRPr>
            </a:lvl3pPr>
            <a:lvl4pPr>
              <a:defRPr>
                <a:solidFill>
                  <a:srgbClr val="009BDB"/>
                </a:solidFill>
              </a:defRPr>
            </a:lvl4pPr>
            <a:lvl5pPr>
              <a:defRPr>
                <a:solidFill>
                  <a:srgbClr val="009BDB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769265-2000-A745-853D-4F112CDCF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C03ECFA-F0E6-3F43-AB7D-B1FC42BC6B8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4" name="Picture 173" descr="at.png">
              <a:extLst>
                <a:ext uri="{FF2B5EF4-FFF2-40B4-BE49-F238E27FC236}">
                  <a16:creationId xmlns:a16="http://schemas.microsoft.com/office/drawing/2014/main" id="{3824C34D-E8F4-6046-BAD3-FF544547B5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be.png">
              <a:extLst>
                <a:ext uri="{FF2B5EF4-FFF2-40B4-BE49-F238E27FC236}">
                  <a16:creationId xmlns:a16="http://schemas.microsoft.com/office/drawing/2014/main" id="{D3C84D9E-605B-5C40-AC60-4287ECCFC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h.png">
              <a:extLst>
                <a:ext uri="{FF2B5EF4-FFF2-40B4-BE49-F238E27FC236}">
                  <a16:creationId xmlns:a16="http://schemas.microsoft.com/office/drawing/2014/main" id="{C9081AC3-3B15-C74D-99C2-853A5909C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z.png">
              <a:extLst>
                <a:ext uri="{FF2B5EF4-FFF2-40B4-BE49-F238E27FC236}">
                  <a16:creationId xmlns:a16="http://schemas.microsoft.com/office/drawing/2014/main" id="{D25A0EC2-80AF-3549-B68D-0824059F9D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e.png">
              <a:extLst>
                <a:ext uri="{FF2B5EF4-FFF2-40B4-BE49-F238E27FC236}">
                  <a16:creationId xmlns:a16="http://schemas.microsoft.com/office/drawing/2014/main" id="{01CFBFE7-56FE-7D43-8225-3FEC97C7E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dk.png">
              <a:extLst>
                <a:ext uri="{FF2B5EF4-FFF2-40B4-BE49-F238E27FC236}">
                  <a16:creationId xmlns:a16="http://schemas.microsoft.com/office/drawing/2014/main" id="{824EBC88-E0A5-4F40-8D70-4A191BB0E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e.png">
              <a:extLst>
                <a:ext uri="{FF2B5EF4-FFF2-40B4-BE49-F238E27FC236}">
                  <a16:creationId xmlns:a16="http://schemas.microsoft.com/office/drawing/2014/main" id="{DF36E0EF-A035-434C-ACC2-1E0A85C951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es.png">
              <a:extLst>
                <a:ext uri="{FF2B5EF4-FFF2-40B4-BE49-F238E27FC236}">
                  <a16:creationId xmlns:a16="http://schemas.microsoft.com/office/drawing/2014/main" id="{9855D420-8B9F-DB4D-BFFD-88B92FBC93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i.png">
              <a:extLst>
                <a:ext uri="{FF2B5EF4-FFF2-40B4-BE49-F238E27FC236}">
                  <a16:creationId xmlns:a16="http://schemas.microsoft.com/office/drawing/2014/main" id="{D8DA4ED2-71BF-D54A-8729-667C353420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fr.png">
              <a:extLst>
                <a:ext uri="{FF2B5EF4-FFF2-40B4-BE49-F238E27FC236}">
                  <a16:creationId xmlns:a16="http://schemas.microsoft.com/office/drawing/2014/main" id="{95700422-738E-3F43-9BD9-732D1F1CD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gr.png">
              <a:extLst>
                <a:ext uri="{FF2B5EF4-FFF2-40B4-BE49-F238E27FC236}">
                  <a16:creationId xmlns:a16="http://schemas.microsoft.com/office/drawing/2014/main" id="{3ADFE767-2157-EF4F-A55A-529EEB11AD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hu.png">
              <a:extLst>
                <a:ext uri="{FF2B5EF4-FFF2-40B4-BE49-F238E27FC236}">
                  <a16:creationId xmlns:a16="http://schemas.microsoft.com/office/drawing/2014/main" id="{94431EEF-3F6C-EB40-AB87-05DDC4908F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e.png">
              <a:extLst>
                <a:ext uri="{FF2B5EF4-FFF2-40B4-BE49-F238E27FC236}">
                  <a16:creationId xmlns:a16="http://schemas.microsoft.com/office/drawing/2014/main" id="{0F4742A7-B3EF-E940-8319-F483AEA93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it.png">
              <a:extLst>
                <a:ext uri="{FF2B5EF4-FFF2-40B4-BE49-F238E27FC236}">
                  <a16:creationId xmlns:a16="http://schemas.microsoft.com/office/drawing/2014/main" id="{F916B730-76B6-7C44-B685-963A89AC4D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lu.png">
              <a:extLst>
                <a:ext uri="{FF2B5EF4-FFF2-40B4-BE49-F238E27FC236}">
                  <a16:creationId xmlns:a16="http://schemas.microsoft.com/office/drawing/2014/main" id="{371EAC75-DE61-124E-801F-B188BAD04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l.png">
              <a:extLst>
                <a:ext uri="{FF2B5EF4-FFF2-40B4-BE49-F238E27FC236}">
                  <a16:creationId xmlns:a16="http://schemas.microsoft.com/office/drawing/2014/main" id="{27CD426E-F43D-7A47-82F0-CE6F0A7451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no.png">
              <a:extLst>
                <a:ext uri="{FF2B5EF4-FFF2-40B4-BE49-F238E27FC236}">
                  <a16:creationId xmlns:a16="http://schemas.microsoft.com/office/drawing/2014/main" id="{BFC941B5-B595-3545-9AE8-692D142F4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l.png">
              <a:extLst>
                <a:ext uri="{FF2B5EF4-FFF2-40B4-BE49-F238E27FC236}">
                  <a16:creationId xmlns:a16="http://schemas.microsoft.com/office/drawing/2014/main" id="{0ADF2A94-9206-EC4F-8756-8FE56F5E7F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pt.png">
              <a:extLst>
                <a:ext uri="{FF2B5EF4-FFF2-40B4-BE49-F238E27FC236}">
                  <a16:creationId xmlns:a16="http://schemas.microsoft.com/office/drawing/2014/main" id="{111C1773-57A2-D846-A061-DCC7517332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ro.png">
              <a:extLst>
                <a:ext uri="{FF2B5EF4-FFF2-40B4-BE49-F238E27FC236}">
                  <a16:creationId xmlns:a16="http://schemas.microsoft.com/office/drawing/2014/main" id="{20020476-0B2D-A04E-B153-DCADFDF58F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se.png">
              <a:extLst>
                <a:ext uri="{FF2B5EF4-FFF2-40B4-BE49-F238E27FC236}">
                  <a16:creationId xmlns:a16="http://schemas.microsoft.com/office/drawing/2014/main" id="{B59E6C4B-8074-D841-A73A-F1B33B3C6E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uk.png">
              <a:extLst>
                <a:ext uri="{FF2B5EF4-FFF2-40B4-BE49-F238E27FC236}">
                  <a16:creationId xmlns:a16="http://schemas.microsoft.com/office/drawing/2014/main" id="{D012AEDC-CFA2-5F45-B10F-82E3A1BBE4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 descr="ca.png">
              <a:extLst>
                <a:ext uri="{FF2B5EF4-FFF2-40B4-BE49-F238E27FC236}">
                  <a16:creationId xmlns:a16="http://schemas.microsoft.com/office/drawing/2014/main" id="{0E4FB537-7180-1042-9D96-38B8DE330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3F6A389A-CB86-8B42-AC65-749665029D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8" name="Picture 197" descr="si.png">
              <a:extLst>
                <a:ext uri="{FF2B5EF4-FFF2-40B4-BE49-F238E27FC236}">
                  <a16:creationId xmlns:a16="http://schemas.microsoft.com/office/drawing/2014/main" id="{F9AD2EBC-E00E-BF4A-9B91-0F4C777AC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338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0" y="2011304"/>
            <a:ext cx="2819400" cy="2819034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298" y="4524206"/>
            <a:ext cx="2812781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8" y="1740022"/>
            <a:ext cx="2819402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01D068-9364-9848-89E9-73AD77FBF2D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A846BB-3E9A-6A43-8C02-4025B1D2255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8" y="4406773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9751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B4D7-A696-D741-8178-685E15E6A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</a:t>
            </a:r>
            <a:r>
              <a:rPr lang="en-GB" noProof="0" dirty="0"/>
              <a:t>EDIT</a:t>
            </a:r>
            <a:r>
              <a:rPr lang="en-US" dirty="0"/>
              <a:t> MASTER TITLE STYLE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2468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C11D8D26-D994-FC46-875F-6F64DB4D0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36" y="-2"/>
            <a:ext cx="12210136" cy="6858002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509439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210588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8004"/>
            <a:ext cx="11763662" cy="552915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563F12-2F5E-7046-9F9E-42765CF699C5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49" name="Picture 148" descr="at.png">
              <a:extLst>
                <a:ext uri="{FF2B5EF4-FFF2-40B4-BE49-F238E27FC236}">
                  <a16:creationId xmlns:a16="http://schemas.microsoft.com/office/drawing/2014/main" id="{475AACDA-4091-D443-9A82-0DF8225BA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0" name="Picture 149" descr="be.png">
              <a:extLst>
                <a:ext uri="{FF2B5EF4-FFF2-40B4-BE49-F238E27FC236}">
                  <a16:creationId xmlns:a16="http://schemas.microsoft.com/office/drawing/2014/main" id="{58CE1AFE-ECF0-A841-A895-7868DC303A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1" name="Picture 150" descr="ch.png">
              <a:extLst>
                <a:ext uri="{FF2B5EF4-FFF2-40B4-BE49-F238E27FC236}">
                  <a16:creationId xmlns:a16="http://schemas.microsoft.com/office/drawing/2014/main" id="{9348ECEC-29BE-4147-B5FD-462172ABBC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2" name="Picture 151" descr="cz.png">
              <a:extLst>
                <a:ext uri="{FF2B5EF4-FFF2-40B4-BE49-F238E27FC236}">
                  <a16:creationId xmlns:a16="http://schemas.microsoft.com/office/drawing/2014/main" id="{D93E9695-3D3E-1249-A585-F64D8892F9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3" name="Picture 152" descr="de.png">
              <a:extLst>
                <a:ext uri="{FF2B5EF4-FFF2-40B4-BE49-F238E27FC236}">
                  <a16:creationId xmlns:a16="http://schemas.microsoft.com/office/drawing/2014/main" id="{3E5D57C8-0FE0-8A43-A249-8647C9177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4" name="Picture 153" descr="dk.png">
              <a:extLst>
                <a:ext uri="{FF2B5EF4-FFF2-40B4-BE49-F238E27FC236}">
                  <a16:creationId xmlns:a16="http://schemas.microsoft.com/office/drawing/2014/main" id="{56857FC1-B762-6241-8CCA-ACB09F9E9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5" name="Picture 154" descr="ee.png">
              <a:extLst>
                <a:ext uri="{FF2B5EF4-FFF2-40B4-BE49-F238E27FC236}">
                  <a16:creationId xmlns:a16="http://schemas.microsoft.com/office/drawing/2014/main" id="{BE492091-9C8B-6F4A-9690-51F20A6B19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6" name="Picture 155" descr="es.png">
              <a:extLst>
                <a:ext uri="{FF2B5EF4-FFF2-40B4-BE49-F238E27FC236}">
                  <a16:creationId xmlns:a16="http://schemas.microsoft.com/office/drawing/2014/main" id="{C746A653-55D1-FE43-9E17-DD7C2F67A8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7" name="Picture 156" descr="fi.png">
              <a:extLst>
                <a:ext uri="{FF2B5EF4-FFF2-40B4-BE49-F238E27FC236}">
                  <a16:creationId xmlns:a16="http://schemas.microsoft.com/office/drawing/2014/main" id="{775E2C40-17A6-5147-BEB3-C9C24532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8" name="Picture 157" descr="fr.png">
              <a:extLst>
                <a:ext uri="{FF2B5EF4-FFF2-40B4-BE49-F238E27FC236}">
                  <a16:creationId xmlns:a16="http://schemas.microsoft.com/office/drawing/2014/main" id="{06D513E6-02CE-4542-80F8-CCC6EA676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9" name="Picture 158" descr="gr.png">
              <a:extLst>
                <a:ext uri="{FF2B5EF4-FFF2-40B4-BE49-F238E27FC236}">
                  <a16:creationId xmlns:a16="http://schemas.microsoft.com/office/drawing/2014/main" id="{1B4168F1-7DAA-0548-A29A-7B7A400F1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0" name="Picture 159" descr="hu.png">
              <a:extLst>
                <a:ext uri="{FF2B5EF4-FFF2-40B4-BE49-F238E27FC236}">
                  <a16:creationId xmlns:a16="http://schemas.microsoft.com/office/drawing/2014/main" id="{8B89855D-A305-7748-A5BE-23F0EB1726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1" name="Picture 160" descr="ie.png">
              <a:extLst>
                <a:ext uri="{FF2B5EF4-FFF2-40B4-BE49-F238E27FC236}">
                  <a16:creationId xmlns:a16="http://schemas.microsoft.com/office/drawing/2014/main" id="{AA1C0F09-E655-A44D-AD5C-3D015AFF31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2" name="Picture 161" descr="it.png">
              <a:extLst>
                <a:ext uri="{FF2B5EF4-FFF2-40B4-BE49-F238E27FC236}">
                  <a16:creationId xmlns:a16="http://schemas.microsoft.com/office/drawing/2014/main" id="{CD561B0B-2BE7-4C4B-A014-A3F86A069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3" name="Picture 162" descr="lu.png">
              <a:extLst>
                <a:ext uri="{FF2B5EF4-FFF2-40B4-BE49-F238E27FC236}">
                  <a16:creationId xmlns:a16="http://schemas.microsoft.com/office/drawing/2014/main" id="{B2B648C7-EC4B-0B43-87E7-380841C807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4" name="Picture 163" descr="nl.png">
              <a:extLst>
                <a:ext uri="{FF2B5EF4-FFF2-40B4-BE49-F238E27FC236}">
                  <a16:creationId xmlns:a16="http://schemas.microsoft.com/office/drawing/2014/main" id="{A85CB5B5-C2D9-3943-A9C3-5115E3E71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5" name="Picture 164" descr="no.png">
              <a:extLst>
                <a:ext uri="{FF2B5EF4-FFF2-40B4-BE49-F238E27FC236}">
                  <a16:creationId xmlns:a16="http://schemas.microsoft.com/office/drawing/2014/main" id="{E1EC717A-4D43-7443-B3F8-308E6DF8AA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6" name="Picture 165" descr="pl.png">
              <a:extLst>
                <a:ext uri="{FF2B5EF4-FFF2-40B4-BE49-F238E27FC236}">
                  <a16:creationId xmlns:a16="http://schemas.microsoft.com/office/drawing/2014/main" id="{99D2D7FA-45A9-AF42-AB26-7191B27FA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" name="Picture 166" descr="pt.png">
              <a:extLst>
                <a:ext uri="{FF2B5EF4-FFF2-40B4-BE49-F238E27FC236}">
                  <a16:creationId xmlns:a16="http://schemas.microsoft.com/office/drawing/2014/main" id="{D38C14A7-8727-2743-B27E-700DEBA53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167" descr="ro.png">
              <a:extLst>
                <a:ext uri="{FF2B5EF4-FFF2-40B4-BE49-F238E27FC236}">
                  <a16:creationId xmlns:a16="http://schemas.microsoft.com/office/drawing/2014/main" id="{7AD4FD9D-0779-D841-8AB9-C824BCE658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se.png">
              <a:extLst>
                <a:ext uri="{FF2B5EF4-FFF2-40B4-BE49-F238E27FC236}">
                  <a16:creationId xmlns:a16="http://schemas.microsoft.com/office/drawing/2014/main" id="{BAD9684F-C9D4-A54B-BAB0-B9693E395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uk.png">
              <a:extLst>
                <a:ext uri="{FF2B5EF4-FFF2-40B4-BE49-F238E27FC236}">
                  <a16:creationId xmlns:a16="http://schemas.microsoft.com/office/drawing/2014/main" id="{9159BC15-0B9C-5D4D-93EE-68BA40B59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a.png">
              <a:extLst>
                <a:ext uri="{FF2B5EF4-FFF2-40B4-BE49-F238E27FC236}">
                  <a16:creationId xmlns:a16="http://schemas.microsoft.com/office/drawing/2014/main" id="{862DD1FB-7B84-A746-8020-BD5E994D4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07CB715E-0C93-924E-87D2-11A0D9EF4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79" name="Picture 178" descr="si.png">
              <a:extLst>
                <a:ext uri="{FF2B5EF4-FFF2-40B4-BE49-F238E27FC236}">
                  <a16:creationId xmlns:a16="http://schemas.microsoft.com/office/drawing/2014/main" id="{577A9278-19F0-404F-A20C-94A8A01A37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280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D97AA66-51B6-E346-86AC-0DB59D5022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008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869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CDF259-CCFE-B84C-939A-68017F83E81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8688588E-F9A8-2845-885D-3F95E59BBB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734A63-3455-1741-9D19-40E5D75E70B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665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18261" y="1673225"/>
            <a:ext cx="578884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0296" y="1673225"/>
            <a:ext cx="5776365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DD319A-FF79-A641-BC47-9B3E6F0EDF0D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942C04B5-56FD-9D4A-846B-7FFFA4F531B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4CC20C-FA37-8D4F-94B7-181CC04E7FC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70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1"/>
            <a:ext cx="12198565" cy="6858001"/>
          </a:xfrm>
          <a:prstGeom prst="rect">
            <a:avLst/>
          </a:prstGeom>
          <a:solidFill>
            <a:srgbClr val="E8E9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96" name="Rectangle 2">
            <a:extLst>
              <a:ext uri="{FF2B5EF4-FFF2-40B4-BE49-F238E27FC236}">
                <a16:creationId xmlns:a16="http://schemas.microsoft.com/office/drawing/2014/main" id="{DC2EA9F7-4A93-834E-BDBE-B1596413FE86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4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3A2B91D-4220-C944-86E2-09625B90BD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BEE7856-D1C9-3D40-B926-05E7FC176CD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A8579B85-65CE-404D-8812-24EA4EE858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A61DBCF8-EA0A-4B42-B6E4-9FE9DD55E9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1D677091-4E3D-9A43-B4F5-AC43053B4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02862F3D-0B94-2540-A399-EC654735AA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3E32A314-95D2-6B47-AB5D-49351C0E9B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B5AAFE02-64DC-0A48-8F85-6CB587C769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DD7A9557-674B-9B44-AE98-2B49C703E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8E30E2E9-8915-1048-85F6-D57C0BA3B7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34235106-1ABF-D943-B06B-737139F1EE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931CF9B3-336D-594C-BDAA-2A97F8540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28E39E5B-91B6-534F-9E53-0E1B3A1A2C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9731560F-49BE-E444-B371-6A25FD9907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940E4797-14DA-5D4A-986E-EC5028709B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ED2FC8D7-B023-3A41-B2B2-53B2D99D40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7DA940AD-E6CA-7144-A181-414F25A17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00F90B60-A958-F644-96CF-D1F5EA2AEC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D83D9A7-054A-BD4C-B996-D30DCC56CC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672465D0-A345-6F41-8C48-96A8322108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70AFCA19-33D2-AD47-9D99-F9E3EC082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1C2F56C7-D92E-634D-BFD2-0E6950C665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333DAEAA-FBFF-6F48-8FBA-725F4387C7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48F4948C-40D8-2545-8B43-5A392A66D5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B4E8921-07E7-F743-9407-D19031517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3D36904-8D6B-D64D-8C63-2155F0D750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CEC6CDCB-45AB-4840-96B1-AC0E5D4A5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6698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76C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8297D345-0D41-B341-ACC9-1539BA9D2860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4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6762"/>
                </a:solidFill>
              </a:defRPr>
            </a:lvl1pPr>
            <a:lvl2pPr>
              <a:defRPr>
                <a:solidFill>
                  <a:srgbClr val="006762"/>
                </a:solidFill>
              </a:defRPr>
            </a:lvl2pPr>
            <a:lvl3pPr>
              <a:defRPr>
                <a:solidFill>
                  <a:srgbClr val="006762"/>
                </a:solidFill>
              </a:defRPr>
            </a:lvl3pPr>
            <a:lvl4pPr>
              <a:defRPr>
                <a:solidFill>
                  <a:srgbClr val="006762"/>
                </a:solidFill>
              </a:defRPr>
            </a:lvl4pPr>
            <a:lvl5pPr>
              <a:defRPr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F492216-00B3-1F4C-9F96-3F8E03960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D020A4-AAA0-0E46-8F82-4F2F25AF60DC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D130AEE6-5840-104D-9047-85BB639F5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67D599FE-2A89-2D4B-85E5-C1902A9C58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F5F5947A-E089-B54E-845E-2839B7AA05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BE6E3F54-F5B2-804F-BEED-3A9423631C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47CDF1C8-EB83-7747-A49C-0D3CCBCA3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AD9A9826-4297-2547-98A0-7479256518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180BC5C9-0521-8246-AD9C-19D3EB5371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E2D91EA2-D86E-3943-8BAF-6BB32599D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246BBDB-BE64-F24E-B788-3D0D595595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0EF2EED0-D4A2-3C4F-ADD8-F7E494A5E6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631BCB96-F6B7-C94C-B9FD-6C1937EF1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777C5190-BB3A-934E-8810-42BBEBF286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46E7BF2A-431D-F247-BA27-83E4763E50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E9A4D1CC-A386-8A41-8139-B1A56CE6C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163FDCDA-22EA-E447-B6C1-24931EDB82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34B15F5F-4F30-164F-9DA4-F87EFD1BB9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13EF0D0-C5B6-1144-BC99-EAFF7B0ED7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4EFF61DF-389D-CA49-A287-4DA0F96714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DDEC7C23-469A-A74C-A65A-CD5371BD1C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4DCA47C7-9277-3042-9FEC-23CE95F432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B84F60E3-93CA-0E4E-BCC7-90F0BA9F2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6B55D2B5-4EA6-E44E-9079-A848111317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8869034D-65D2-AD46-8241-0FE09662FE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B7F1F394-4E22-234D-BFFC-2500B90F1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126072B3-E16B-954C-937B-B44A7640B6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765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16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7C7E23D6-E0C4-8E49-95DA-B39889496A35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960136"/>
                </a:solidFill>
              </a:defRPr>
            </a:lvl1pPr>
            <a:lvl2pPr>
              <a:defRPr>
                <a:solidFill>
                  <a:srgbClr val="960136"/>
                </a:solidFill>
              </a:defRPr>
            </a:lvl2pPr>
            <a:lvl3pPr>
              <a:defRPr>
                <a:solidFill>
                  <a:srgbClr val="960136"/>
                </a:solidFill>
              </a:defRPr>
            </a:lvl3pPr>
            <a:lvl4pPr>
              <a:defRPr>
                <a:solidFill>
                  <a:srgbClr val="960136"/>
                </a:solidFill>
              </a:defRPr>
            </a:lvl4pPr>
            <a:lvl5pPr>
              <a:defRPr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1C63FD4-AD07-8649-989B-4DD73B7CC6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0396658-B41A-1946-85D2-0F00F5FA22FD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720BD8E4-F716-EA44-A5CC-68F26A21B8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5FBF2792-8936-514E-A34C-CD0E32BDB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51D8D44D-58CE-8547-B185-112FEC9DC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CD3A4948-12A6-1243-9CA1-BD76412B8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887E7DF7-5357-CF48-9661-914BE99B6E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AFDE70BA-D391-5D42-BF32-596AA2996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C7E7833A-B7A4-D94E-925D-A4EC128D3D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8EBE03A8-C013-E647-935C-AC64F1263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F125B9CF-2C16-6942-891D-A8CC10E0F9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F2A20A64-308A-EB4C-9845-6FE6BEB978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E583F5F7-8340-D246-A36D-4F0869CB3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79D1FFE5-9A30-BD45-9858-E0F6A68F77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E5D86026-37BC-3B49-A4C7-893A3A6CDC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F285C1D7-C1C8-7A4E-8AD5-27645B22DD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E0DE7280-4F41-2E40-BB72-2159CFBAFC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F13394C0-EE0E-F046-8C5A-CC0FD07D4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82EFA060-C6F0-6A42-83E1-BB270C065A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E91D17B7-F659-DA44-842A-DCAA581741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35A48409-25CA-1F43-B477-653A5C6247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5FA122F0-D77E-1D44-BA5F-193570B8D6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E6996F27-12EC-DA40-9F73-BDE04644E1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179400F8-F836-6C40-B8E4-DF91C85587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9A5A338-FF0C-D444-94D7-016BB8EE1D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9BF21B3-557E-A149-99E9-907F1499E1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AA566A66-59A6-CA43-8EB8-A20FC63EA4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8818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FF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48B109FA-866B-484E-AAC9-AA7877D61F74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A75534"/>
                </a:solidFill>
              </a:defRPr>
            </a:lvl1pPr>
            <a:lvl2pPr>
              <a:defRPr>
                <a:solidFill>
                  <a:srgbClr val="A75534"/>
                </a:solidFill>
              </a:defRPr>
            </a:lvl2pPr>
            <a:lvl3pPr>
              <a:defRPr>
                <a:solidFill>
                  <a:srgbClr val="A75534"/>
                </a:solidFill>
              </a:defRPr>
            </a:lvl3pPr>
            <a:lvl4pPr>
              <a:defRPr>
                <a:solidFill>
                  <a:srgbClr val="A75534"/>
                </a:solidFill>
              </a:defRPr>
            </a:lvl4pPr>
            <a:lvl5pPr>
              <a:defRPr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C86A017-B445-7941-BBD0-4A2EEB9C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B4ACA101-DA26-3048-A82E-1C555FFF5F8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B2A10C12-50B9-B741-BA96-16E5AA77F8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1C2A7AD6-4378-5B47-BAF8-4618C4664C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8D7ED800-E907-6A40-A50C-775476FE74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68CE000-8191-7C45-9AB4-9AE1D1ABF7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F14DB987-66B8-6A48-84C7-2A43E8C6C8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6D78CE89-1538-E145-9E56-0EC9FBB924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50914015-32E3-7641-8F3A-85B1AA1F5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A5C18262-4B2C-A649-A3F5-8B3FD0998A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76AE6B7E-385B-5249-A522-49AE9218A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1DC8AE1B-0858-2047-90D9-8C5B02143C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62E6C932-9BEC-E34A-843A-F798D5C614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6F7888AA-E83F-164E-A311-A2AEEBC0E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D01E1C22-5424-FB45-BACB-330FB6FDA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8AC9E924-C3B0-0E43-8AAC-0C72D32668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3BF387A1-84D1-E940-9D89-C7A3B364E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0F4BA622-717F-2C40-BDEA-1096CF4C2A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6F50523A-85A5-5F40-948F-A68A3431F4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06E9CC06-6372-D94D-8E94-B9F9CBF820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BECF7359-BD97-DB47-9736-28305EB8DB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0C061DEF-9E22-B545-9EAA-9AA03F06C0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8B10722B-B282-7B4B-BEE8-6799F22CAE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FAEEC269-4A9C-544B-AFB8-5015CEF013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7B1C3952-0FE2-214B-8286-378A19FD3D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45708676-A3D0-EF4F-81F9-5A47BE53FF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F123CE14-0AEF-1C44-BE5D-CEE8CAF2F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4597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66" y="-2"/>
            <a:ext cx="12198565" cy="6858002"/>
          </a:xfrm>
          <a:prstGeom prst="rect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65">
            <a:extLst>
              <a:ext uri="{FF2B5EF4-FFF2-40B4-BE49-F238E27FC236}">
                <a16:creationId xmlns:a16="http://schemas.microsoft.com/office/drawing/2014/main" id="{11EA4C8F-2980-BA42-A0C5-73DB6226884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3249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8A16F217-5F4A-7849-B028-25F68FF3C3EE}"/>
              </a:ext>
            </a:extLst>
          </p:cNvPr>
          <p:cNvPicPr>
            <a:picLocks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AFE3D2EE-9466-FE40-B2A2-43D0EF22C1F3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1E3378"/>
                </a:solidFill>
              </a:defRPr>
            </a:lvl1pPr>
            <a:lvl2pPr>
              <a:defRPr>
                <a:solidFill>
                  <a:srgbClr val="1E3378"/>
                </a:solidFill>
              </a:defRPr>
            </a:lvl2pPr>
            <a:lvl3pPr>
              <a:defRPr>
                <a:solidFill>
                  <a:srgbClr val="1E3378"/>
                </a:solidFill>
              </a:defRPr>
            </a:lvl3pPr>
            <a:lvl4pPr>
              <a:defRPr>
                <a:solidFill>
                  <a:srgbClr val="1E3378"/>
                </a:solidFill>
              </a:defRPr>
            </a:lvl4pPr>
            <a:lvl5pPr>
              <a:defRPr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F28F19B-7C3E-084C-9576-DD78AF4F52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3980DFC1-CC94-774D-A03F-D7294F65451E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F387236C-E9B8-4B41-9114-C28AC556C6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7A73F97E-1CA9-8243-AF17-77C07FFCB2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43CBBB78-4D8D-9F47-A112-79064DF79A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79E38E4-9B68-D047-B71C-D08E6B0645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DB7C0E25-B4F5-3649-9CE4-F70FAAD058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4FA38D3A-F40C-EE48-93FF-D6E2F862D9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7AEF6048-636D-3D4D-BC42-2153C86AE0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08E4114A-51C4-3F4B-B8F5-06425353B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60E2AAD1-718A-2E47-8142-683770A658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1A6C2326-AE11-D54F-9107-6D8B6B80EE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8A833B57-F4D9-DF4F-8CC3-9601EAFE9A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5DCDD42C-E001-B843-A955-6587382EE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C34F8BE9-9EAC-E843-AD17-A5B97D2071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DF49D2B4-AE08-6C48-A075-6181F9240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710509CE-7C9A-114F-AB3D-5F35D385C5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195739E-A5BF-E34B-B8DB-CE3A2CBBB5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1FCDB9A-3A1E-414B-8373-6F8F633BBF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A9888CA0-8E68-C54D-9A53-2CCD1B4A93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8A4CBC9F-52B5-2A48-A4F1-F355B8C9EE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A5640869-6CD1-2341-9EA2-66D5FC3067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CA310B31-1C72-0C42-AF3E-880234982C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D4AC8D70-9226-CC45-9106-DD8340313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3E5EFDBF-9533-6D43-A6A1-65C9CDDA8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B9DC287E-D98B-3943-AF8E-9B224CE7C7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BD260898-5519-6B4F-B6B1-2DE6F95519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9429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86300" y="2011304"/>
            <a:ext cx="2819400" cy="2819034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86298" y="4524206"/>
            <a:ext cx="2812781" cy="314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86298" y="1740022"/>
            <a:ext cx="2819402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 noProof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5FD51B-FCED-4645-B034-140CE779462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298" y="4406773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417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id="{888E3B14-3793-5D4B-93AB-F1D2640DCC2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4A229B3-FF58-3440-B102-C3CCFC2697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276D1F80-7654-0E47-8F32-B1E8C6340E74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01" name="Picture 200" descr="at.png">
              <a:extLst>
                <a:ext uri="{FF2B5EF4-FFF2-40B4-BE49-F238E27FC236}">
                  <a16:creationId xmlns:a16="http://schemas.microsoft.com/office/drawing/2014/main" id="{5E461615-D7E0-AE4E-9FA9-C43A9099CD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2" name="Picture 201" descr="be.png">
              <a:extLst>
                <a:ext uri="{FF2B5EF4-FFF2-40B4-BE49-F238E27FC236}">
                  <a16:creationId xmlns:a16="http://schemas.microsoft.com/office/drawing/2014/main" id="{0DAF65D3-4826-8A4B-97FA-344AFBA12B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3" name="Picture 202" descr="ch.png">
              <a:extLst>
                <a:ext uri="{FF2B5EF4-FFF2-40B4-BE49-F238E27FC236}">
                  <a16:creationId xmlns:a16="http://schemas.microsoft.com/office/drawing/2014/main" id="{8FBB5003-EEA5-A04B-8BA3-4D19A20367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4" name="Picture 203" descr="cz.png">
              <a:extLst>
                <a:ext uri="{FF2B5EF4-FFF2-40B4-BE49-F238E27FC236}">
                  <a16:creationId xmlns:a16="http://schemas.microsoft.com/office/drawing/2014/main" id="{BD9B7C97-04C1-0E45-9D1B-2CA73EE03D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5" name="Picture 204" descr="de.png">
              <a:extLst>
                <a:ext uri="{FF2B5EF4-FFF2-40B4-BE49-F238E27FC236}">
                  <a16:creationId xmlns:a16="http://schemas.microsoft.com/office/drawing/2014/main" id="{9F66DB14-8526-414A-96E9-9361C750EA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6" name="Picture 205" descr="dk.png">
              <a:extLst>
                <a:ext uri="{FF2B5EF4-FFF2-40B4-BE49-F238E27FC236}">
                  <a16:creationId xmlns:a16="http://schemas.microsoft.com/office/drawing/2014/main" id="{2E1AD40D-06D5-0942-AA71-43BA27B5C5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7" name="Picture 206" descr="ee.png">
              <a:extLst>
                <a:ext uri="{FF2B5EF4-FFF2-40B4-BE49-F238E27FC236}">
                  <a16:creationId xmlns:a16="http://schemas.microsoft.com/office/drawing/2014/main" id="{75D2729B-4306-3D4F-AA2D-367EA68EA9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8" name="Picture 207" descr="es.png">
              <a:extLst>
                <a:ext uri="{FF2B5EF4-FFF2-40B4-BE49-F238E27FC236}">
                  <a16:creationId xmlns:a16="http://schemas.microsoft.com/office/drawing/2014/main" id="{E1843977-92E8-DA4A-B3DB-93D08AE329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9" name="Picture 208" descr="fi.png">
              <a:extLst>
                <a:ext uri="{FF2B5EF4-FFF2-40B4-BE49-F238E27FC236}">
                  <a16:creationId xmlns:a16="http://schemas.microsoft.com/office/drawing/2014/main" id="{C2C0EE73-92F6-D841-83F1-E72ACFBEFF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0" name="Picture 209" descr="fr.png">
              <a:extLst>
                <a:ext uri="{FF2B5EF4-FFF2-40B4-BE49-F238E27FC236}">
                  <a16:creationId xmlns:a16="http://schemas.microsoft.com/office/drawing/2014/main" id="{BD2DB7D8-71F8-4C44-AE21-7AEE277D50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1" name="Picture 210" descr="gr.png">
              <a:extLst>
                <a:ext uri="{FF2B5EF4-FFF2-40B4-BE49-F238E27FC236}">
                  <a16:creationId xmlns:a16="http://schemas.microsoft.com/office/drawing/2014/main" id="{87F8565D-C719-CB48-89A8-94EA45640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2" name="Picture 211" descr="hu.png">
              <a:extLst>
                <a:ext uri="{FF2B5EF4-FFF2-40B4-BE49-F238E27FC236}">
                  <a16:creationId xmlns:a16="http://schemas.microsoft.com/office/drawing/2014/main" id="{CE45FD53-B4E4-A041-A7FF-E886F1FD83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3" name="Picture 212" descr="ie.png">
              <a:extLst>
                <a:ext uri="{FF2B5EF4-FFF2-40B4-BE49-F238E27FC236}">
                  <a16:creationId xmlns:a16="http://schemas.microsoft.com/office/drawing/2014/main" id="{CBB6CC6A-E766-8B41-BD74-ABB12A6929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4" name="Picture 213" descr="it.png">
              <a:extLst>
                <a:ext uri="{FF2B5EF4-FFF2-40B4-BE49-F238E27FC236}">
                  <a16:creationId xmlns:a16="http://schemas.microsoft.com/office/drawing/2014/main" id="{E4E96C20-A8CB-674A-A1E8-10C9AF163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5" name="Picture 214" descr="lu.png">
              <a:extLst>
                <a:ext uri="{FF2B5EF4-FFF2-40B4-BE49-F238E27FC236}">
                  <a16:creationId xmlns:a16="http://schemas.microsoft.com/office/drawing/2014/main" id="{92831380-A10D-884E-9BED-97F9BDEEBA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6" name="Picture 215" descr="nl.png">
              <a:extLst>
                <a:ext uri="{FF2B5EF4-FFF2-40B4-BE49-F238E27FC236}">
                  <a16:creationId xmlns:a16="http://schemas.microsoft.com/office/drawing/2014/main" id="{FCD38D3F-E9F0-D84D-A774-4970ED3EC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7" name="Picture 216" descr="no.png">
              <a:extLst>
                <a:ext uri="{FF2B5EF4-FFF2-40B4-BE49-F238E27FC236}">
                  <a16:creationId xmlns:a16="http://schemas.microsoft.com/office/drawing/2014/main" id="{5BF59EF4-4008-2B41-BF02-E51C759F38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8" name="Picture 217" descr="pl.png">
              <a:extLst>
                <a:ext uri="{FF2B5EF4-FFF2-40B4-BE49-F238E27FC236}">
                  <a16:creationId xmlns:a16="http://schemas.microsoft.com/office/drawing/2014/main" id="{623FA197-1EC1-A44A-8E9A-AC99119A0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9" name="Picture 218" descr="pt.png">
              <a:extLst>
                <a:ext uri="{FF2B5EF4-FFF2-40B4-BE49-F238E27FC236}">
                  <a16:creationId xmlns:a16="http://schemas.microsoft.com/office/drawing/2014/main" id="{1A72D0C1-2EC4-1645-949D-877949C01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0" name="Picture 219" descr="ro.png">
              <a:extLst>
                <a:ext uri="{FF2B5EF4-FFF2-40B4-BE49-F238E27FC236}">
                  <a16:creationId xmlns:a16="http://schemas.microsoft.com/office/drawing/2014/main" id="{6D6E7A0C-7415-3A40-83CF-F06468DE13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1" name="Picture 220" descr="se.png">
              <a:extLst>
                <a:ext uri="{FF2B5EF4-FFF2-40B4-BE49-F238E27FC236}">
                  <a16:creationId xmlns:a16="http://schemas.microsoft.com/office/drawing/2014/main" id="{AE061E90-4225-134F-89B1-811436143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2" name="Picture 221" descr="uk.png">
              <a:extLst>
                <a:ext uri="{FF2B5EF4-FFF2-40B4-BE49-F238E27FC236}">
                  <a16:creationId xmlns:a16="http://schemas.microsoft.com/office/drawing/2014/main" id="{BEEF7B18-7E4B-0E49-8C10-CD484B9A7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ca.png">
              <a:extLst>
                <a:ext uri="{FF2B5EF4-FFF2-40B4-BE49-F238E27FC236}">
                  <a16:creationId xmlns:a16="http://schemas.microsoft.com/office/drawing/2014/main" id="{E8751E0A-41E6-6D43-980E-BF830F9DB0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10BBD7D6-2EAA-2B40-ABBB-33405E2CFB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25" name="Picture 224" descr="si.png">
              <a:extLst>
                <a:ext uri="{FF2B5EF4-FFF2-40B4-BE49-F238E27FC236}">
                  <a16:creationId xmlns:a16="http://schemas.microsoft.com/office/drawing/2014/main" id="{E7981EC3-C022-5E4D-9082-1C236E0330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275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5E70-B245-8E4F-82BB-81B61D2B4C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5AB551-3A27-7E4B-A2F3-D5E9E79F24AD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5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03961FB-0416-4444-90C7-335CE570E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6F87CCCC-BD80-1E48-BB0B-557C4BD838A5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8B4EE296-1188-584D-B6B4-976C0635D2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F92E99E7-028A-084A-83EF-F4D5692EF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4CCD308B-CCAD-C94C-9815-E7CAB0E1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6545A7D7-1011-3A48-9039-A11CCC03C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17E342EF-0ECE-564E-9574-D8B891DB53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E9E865B-1A2E-AB4B-A68B-DD78B97AB3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7DB47244-86EF-6343-B8DA-D21FF11CF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7A9C59CD-9A2F-5D46-B18F-FAD0933899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ED070DB3-1594-234B-AAEF-82A31D584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EEBFD938-AAA8-A244-88A5-99CAA64B57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3D7873E5-328D-CD4B-9B1F-FFFE47A390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D64CD046-C3B1-5D48-8A7D-A138E4E1AA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5BA6F1C0-CB51-2B45-BCAE-07242F47C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640D52E1-8010-3D4D-8C7A-FBC578DB8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5C5D2962-4C1A-5843-8489-C0DB23EB11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1A4937DC-BFAE-8B48-8190-200BC3AC3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2AC68A5D-2660-2F41-9223-5F82847CDB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381E5BDC-FB4E-1343-AFD0-7D99418DEC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7068F45F-32EE-8348-AEF1-A03D3FD40D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56161D27-A7E4-1940-8969-CECD47DCC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9B34796E-51DB-E243-B6E8-CD977F2BE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51B774C7-421D-F44B-AE3B-DCF50766C5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CEE34526-6CB3-514C-BE41-E5EA55FCC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66DF7AED-F1EF-9348-AD18-A80AFACC0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78719F2F-5F0E-424E-8957-79022859AA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5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583C7F1E-0F53-4C44-8CB0-D8D28BDFD86E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9F8CBE46-CFD4-C040-B51C-81CC9C0B8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BDA6C7BF-CB4E-0845-8B4B-A93C1FB2B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5FF7F18D-B1A6-E348-B0CA-F76DDC4110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8F88A83-E552-C44E-960D-36DD19AD9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C0890234-E227-FB48-ACF3-96A7279C9B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995B88F2-9D49-D045-86EE-586F43241B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1EA4F2ED-4713-114B-A49C-7EC620A234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20920ABB-FA8D-124E-8E8A-A64AB48AD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1B5A6296-342F-864A-8089-B3210DF42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9C61EC06-B596-4A49-A689-E1A6F429E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4C5BB55F-ABBA-0A4F-A216-F9534F838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6548D9D-9644-D142-87A1-60FD07059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77FC7B12-E67A-344D-B320-8A7461C3B9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A9E8E719-B353-3045-BCA5-95B75A61C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17362415-64B8-9245-BDF6-34E0E2F36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F3EBE3-0ED9-C046-9781-9C4BF469B8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AEA6720C-ADA9-9243-8D72-E1C77D4AB9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323922CD-CAF9-5C4F-9772-D5E06ED49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BEF6A8ED-A687-3641-8A3D-98FF1EB38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69AEB582-CE13-BD44-9CD0-8FA60F424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89B4A3B4-1FF5-AA40-9772-04813357D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C7D1DAA6-12E5-ED4D-994E-5D93AC3584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CE976845-3E82-C142-91FA-28486F469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7CB4DE45-98CA-5E44-95BD-CF8058D02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23F0595E-6C5F-0146-BCD0-5905CAC1C1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090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2642395D-106D-B046-A146-EFCB523A77A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9933853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D5A66B6B-38AB-5847-8954-F7120559E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0BBE71F-1AE0-E14C-BCC9-3FFFA214F7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62411BC9-CCA6-1E4E-B8D9-B88A6706D28F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22BE22C5-BEB6-6544-A756-E7C18DB365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E42ED649-6E58-3547-86C1-C4B547F849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7BFD50EA-8FEE-DE46-9380-5D08D9DE92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AE34DBD1-1BC0-3F4D-B2DC-5E4110AB88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E0AF12B9-32DA-7E47-80B6-0B80430F6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02410907-428B-B342-8D89-9D5ABA54DD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8B55D9AC-CF4B-E042-A945-162E589FB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647BE302-A348-DB40-97B9-875EC2039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6A560263-39A2-A847-ABFA-69CB817B77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1FE7A2A4-9C0D-844B-B995-498B3F910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04B2314C-BB25-0F4A-896D-4F9E745426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E5ECFD0D-50C6-5047-A0ED-629A1A29AF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1B60C288-3D1E-A745-AFFF-9839830AB5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4078DA4C-5209-AE4B-B55E-3F076E941C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FE90B1D5-F160-4E46-A6ED-7CA100E32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3604560C-FE16-1D4E-93B5-550DB325BF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FDE91A33-E5AF-1A45-AF1B-AD5A4F8092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02CBAB74-52BF-424A-B290-F3E52411EC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5AD31351-CC0A-9C4D-94F0-D31DD71E65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E6B637EA-B222-CC4B-A20D-DF7B0E58E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285839FE-DF59-BA44-819C-483C81AC42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5DF5D998-65C3-E749-B0DA-ADC7E2519D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820FDFF3-0480-F34E-8366-282C33365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320E3863-E16A-1040-8CB2-EBED88461B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5E8B372F-C0DB-2145-98A6-DA9A1AC8F0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135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32CB0D33-0F35-234C-8580-BE31162166B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83639943"/>
              </p:ext>
            </p:extLst>
          </p:nvPr>
        </p:nvGraphicFramePr>
        <p:xfrm>
          <a:off x="278275" y="1244313"/>
          <a:ext cx="11624274" cy="483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34F911A5-0999-1346-B5B7-6D1872DC7B8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 dirty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DD9E2B0-F6A6-2F4E-9ED8-6C559257CA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861476C-7879-6F49-90D8-B385D0639ACB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C4090C0D-7B60-9F41-B7D8-AB17CD4A3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0CA5F9EA-5BE1-8F45-89C7-C285B7153A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2C1C5C79-9FC3-5A4F-9F5C-A54CDDBC6B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CA76D5F-7AA0-FE46-9C6A-BF6400A8EF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D1E4418F-9421-BF4E-8BE9-8F20B4565B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EEA03E79-AA50-BB41-85B6-B0868E0705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8A59CD69-9182-8741-A417-84C988C25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C26D31E8-DCA0-E049-B12B-B0E3270B7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865A4892-EDD2-0249-A218-18F1EB4F22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D9D81215-FCC2-F446-9DFD-F2EAC17063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01B41A6E-74FD-D540-9489-640A21ADE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1ADCF6C-B73A-DF48-B2FD-9FC11E0403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054F8EB4-7D41-D140-9BDE-CDF347703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FC57BAA7-6D0B-8847-B03F-5A3CA06FB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8EE43D0E-8923-7244-957B-ED6CDC2703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BE2A36-D8B3-C549-852D-42CBDF2097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19BCE3D1-336F-FD46-A49F-2F1873D82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8D41C1AF-A451-0C45-A7C0-5A749C7C60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1746A750-BB27-8C41-8F3C-B28F6ADA01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C2DD2117-9A53-D64D-AAB0-87655A53E2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955D720C-6F99-0841-A309-EBF9745886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8D91453F-AAB3-5D4D-9759-4A6A7D5C32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DC376826-B3B5-984F-8DF8-37D874ABEA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ED870D81-987E-1340-AD11-1DD4FA3D30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3B731A3B-1F04-4443-AFD5-59ED52507E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54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8493550D-A1E3-3A4E-9392-FA472511DF5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C1A716A-F635-E146-B1C9-5DAFF97E9B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1477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520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36C1632-A714-CF4A-AE79-5241C3E625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AB933D8D-E14C-BA4A-B236-D5A1517FD2D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7C3AC94-60D7-0646-AE5D-676AB1053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DA476CF1-11C4-2147-86FF-1759CB5D90C3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0F994223-E721-EB4A-9222-B4A0CD3F94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56EA2E5E-6C1A-5941-A416-6689ED6FD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0B6F3CCB-8C21-3B42-98F2-C4FF64C70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B9440B64-71E4-D14A-B374-B4772E8C6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32B7B46D-B904-E640-B66E-51B446AE9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570F3668-71B2-ED48-AB90-71CE54D84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26FA3841-B950-6D4D-8E46-A15AB3DA91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DB270974-D81B-DB4A-8CE9-EFF3066DAB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FBEF8624-686B-1546-9183-CF7C6DE8D1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C3113024-B002-F24F-8675-04B97B3C77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7F129C17-128D-AB49-849F-1F3DEAC1B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767EADFA-A694-CB40-A8E8-39699024B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1803007F-3ADD-F848-AA1E-C46768AF31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BF5DA83E-DEA5-114D-8BD1-6980A641BC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FB43628F-C66C-C740-BF8E-B6D888C5ED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C5504D92-6BE4-7F4D-B056-AF08F4D45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6F5E613F-6EAD-2D44-A93B-645519B127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4D39AAC5-03EF-5146-9E6F-32BA983707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A60782A6-4E08-7146-A69C-A7C18DCED4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8E34E23A-A2EF-4040-BF15-B1752FC95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554DF9B3-6770-9D4E-9935-2BCB266B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A0725F54-647B-F948-B98D-E2741F91C9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DBF7F6D7-227C-474D-893A-320E0AEA9D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E9691B05-C6BF-5B4C-B9A4-84D041617B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E0098E4C-7487-4A44-AA8E-24EBE35E54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213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42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31" Type="http://schemas.openxmlformats.org/officeDocument/2006/relationships/image" Target="../media/image13.png"/><Relationship Id="rId44" Type="http://schemas.openxmlformats.org/officeDocument/2006/relationships/image" Target="../media/image2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5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46" Type="http://schemas.openxmlformats.org/officeDocument/2006/relationships/image" Target="../media/image28.png"/><Relationship Id="rId20" Type="http://schemas.openxmlformats.org/officeDocument/2006/relationships/image" Target="../media/image2.png"/><Relationship Id="rId41" Type="http://schemas.openxmlformats.org/officeDocument/2006/relationships/image" Target="../media/image2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png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9" Type="http://schemas.openxmlformats.org/officeDocument/2006/relationships/image" Target="../media/image27.png"/><Relationship Id="rId21" Type="http://schemas.openxmlformats.org/officeDocument/2006/relationships/image" Target="../media/image9.png"/><Relationship Id="rId34" Type="http://schemas.openxmlformats.org/officeDocument/2006/relationships/image" Target="../media/image22.png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image" Target="../media/image26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33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7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2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3.png"/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6566" y="-2"/>
            <a:ext cx="12198566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4611090-2709-A645-A25B-F81732AE5600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24" name="Picture 123" descr="at.png">
              <a:extLst>
                <a:ext uri="{FF2B5EF4-FFF2-40B4-BE49-F238E27FC236}">
                  <a16:creationId xmlns:a16="http://schemas.microsoft.com/office/drawing/2014/main" id="{72204563-5CEB-DE46-ADC9-DE9B80BAEC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be.png">
              <a:extLst>
                <a:ext uri="{FF2B5EF4-FFF2-40B4-BE49-F238E27FC236}">
                  <a16:creationId xmlns:a16="http://schemas.microsoft.com/office/drawing/2014/main" id="{477C9728-D5E9-1C40-97EF-1C69E982C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ch.png">
              <a:extLst>
                <a:ext uri="{FF2B5EF4-FFF2-40B4-BE49-F238E27FC236}">
                  <a16:creationId xmlns:a16="http://schemas.microsoft.com/office/drawing/2014/main" id="{8166B04C-B510-DD47-A87F-D80609C3D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cz.png">
              <a:extLst>
                <a:ext uri="{FF2B5EF4-FFF2-40B4-BE49-F238E27FC236}">
                  <a16:creationId xmlns:a16="http://schemas.microsoft.com/office/drawing/2014/main" id="{FCFB9012-7B57-2E43-834C-CDD0BDEE00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de.png">
              <a:extLst>
                <a:ext uri="{FF2B5EF4-FFF2-40B4-BE49-F238E27FC236}">
                  <a16:creationId xmlns:a16="http://schemas.microsoft.com/office/drawing/2014/main" id="{8313EFCA-CF26-7840-AD4A-242E95B406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dk.png">
              <a:extLst>
                <a:ext uri="{FF2B5EF4-FFF2-40B4-BE49-F238E27FC236}">
                  <a16:creationId xmlns:a16="http://schemas.microsoft.com/office/drawing/2014/main" id="{00E25225-899D-EF41-B2B8-41646B57D7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ee.png">
              <a:extLst>
                <a:ext uri="{FF2B5EF4-FFF2-40B4-BE49-F238E27FC236}">
                  <a16:creationId xmlns:a16="http://schemas.microsoft.com/office/drawing/2014/main" id="{5D35F23B-7852-494E-8A56-AEEC9341D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es.png">
              <a:extLst>
                <a:ext uri="{FF2B5EF4-FFF2-40B4-BE49-F238E27FC236}">
                  <a16:creationId xmlns:a16="http://schemas.microsoft.com/office/drawing/2014/main" id="{2FD4B845-CC95-1A43-871E-A23BF70D64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fi.png">
              <a:extLst>
                <a:ext uri="{FF2B5EF4-FFF2-40B4-BE49-F238E27FC236}">
                  <a16:creationId xmlns:a16="http://schemas.microsoft.com/office/drawing/2014/main" id="{DA842F0C-29FC-CD4E-870A-33CE31D3F5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fr.png">
              <a:extLst>
                <a:ext uri="{FF2B5EF4-FFF2-40B4-BE49-F238E27FC236}">
                  <a16:creationId xmlns:a16="http://schemas.microsoft.com/office/drawing/2014/main" id="{44C46CCE-9BD3-4242-8C8A-AF3E9F07B8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gr.png">
              <a:extLst>
                <a:ext uri="{FF2B5EF4-FFF2-40B4-BE49-F238E27FC236}">
                  <a16:creationId xmlns:a16="http://schemas.microsoft.com/office/drawing/2014/main" id="{27633A7A-2EB2-404E-B511-142BC7BB55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hu.png">
              <a:extLst>
                <a:ext uri="{FF2B5EF4-FFF2-40B4-BE49-F238E27FC236}">
                  <a16:creationId xmlns:a16="http://schemas.microsoft.com/office/drawing/2014/main" id="{4217B9FB-459A-B546-A54E-548524B7C2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ie.png">
              <a:extLst>
                <a:ext uri="{FF2B5EF4-FFF2-40B4-BE49-F238E27FC236}">
                  <a16:creationId xmlns:a16="http://schemas.microsoft.com/office/drawing/2014/main" id="{DEE095B2-ED73-3D4C-8392-9DEDF8625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it.png">
              <a:extLst>
                <a:ext uri="{FF2B5EF4-FFF2-40B4-BE49-F238E27FC236}">
                  <a16:creationId xmlns:a16="http://schemas.microsoft.com/office/drawing/2014/main" id="{E9688203-9FF6-C24F-A4AF-844D20FDBF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lu.png">
              <a:extLst>
                <a:ext uri="{FF2B5EF4-FFF2-40B4-BE49-F238E27FC236}">
                  <a16:creationId xmlns:a16="http://schemas.microsoft.com/office/drawing/2014/main" id="{26FB1992-B47F-9F43-8470-1BF997A77A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nl.png">
              <a:extLst>
                <a:ext uri="{FF2B5EF4-FFF2-40B4-BE49-F238E27FC236}">
                  <a16:creationId xmlns:a16="http://schemas.microsoft.com/office/drawing/2014/main" id="{E281C0B7-FC9F-4341-857A-15FDBBF679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no.png">
              <a:extLst>
                <a:ext uri="{FF2B5EF4-FFF2-40B4-BE49-F238E27FC236}">
                  <a16:creationId xmlns:a16="http://schemas.microsoft.com/office/drawing/2014/main" id="{E76441A9-ECD6-0C4F-9B92-8E4D421E99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pl.png">
              <a:extLst>
                <a:ext uri="{FF2B5EF4-FFF2-40B4-BE49-F238E27FC236}">
                  <a16:creationId xmlns:a16="http://schemas.microsoft.com/office/drawing/2014/main" id="{5A2A7EDB-F79F-E34B-AEB6-63ABE53F7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pt.png">
              <a:extLst>
                <a:ext uri="{FF2B5EF4-FFF2-40B4-BE49-F238E27FC236}">
                  <a16:creationId xmlns:a16="http://schemas.microsoft.com/office/drawing/2014/main" id="{D41987F5-95C5-F347-BC06-9D5CFABA1D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 descr="ro.png">
              <a:extLst>
                <a:ext uri="{FF2B5EF4-FFF2-40B4-BE49-F238E27FC236}">
                  <a16:creationId xmlns:a16="http://schemas.microsoft.com/office/drawing/2014/main" id="{23B8D47D-1D03-BC4A-BD39-4C93CADF35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4" name="Picture 143" descr="se.png">
              <a:extLst>
                <a:ext uri="{FF2B5EF4-FFF2-40B4-BE49-F238E27FC236}">
                  <a16:creationId xmlns:a16="http://schemas.microsoft.com/office/drawing/2014/main" id="{397F47CB-318B-3948-BBFF-78E1930FA6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5" name="Picture 144" descr="uk.png">
              <a:extLst>
                <a:ext uri="{FF2B5EF4-FFF2-40B4-BE49-F238E27FC236}">
                  <a16:creationId xmlns:a16="http://schemas.microsoft.com/office/drawing/2014/main" id="{FB09FC37-3988-174D-B73A-6B71AB7FF6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 descr="ca.png">
              <a:extLst>
                <a:ext uri="{FF2B5EF4-FFF2-40B4-BE49-F238E27FC236}">
                  <a16:creationId xmlns:a16="http://schemas.microsoft.com/office/drawing/2014/main" id="{1099AFE1-FE5B-1E46-BECE-959EACADD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5C9D3BB-BD0A-424F-A700-8394507E6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48" name="Picture 147" descr="si.png">
              <a:extLst>
                <a:ext uri="{FF2B5EF4-FFF2-40B4-BE49-F238E27FC236}">
                  <a16:creationId xmlns:a16="http://schemas.microsoft.com/office/drawing/2014/main" id="{5817CEA4-E49B-D044-99E4-A047AB7585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14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04" r:id="rId1"/>
    <p:sldLayoutId id="2147487105" r:id="rId2"/>
    <p:sldLayoutId id="2147487106" r:id="rId3"/>
    <p:sldLayoutId id="2147487107" r:id="rId4"/>
    <p:sldLayoutId id="2147487108" r:id="rId5"/>
    <p:sldLayoutId id="2147487109" r:id="rId6"/>
    <p:sldLayoutId id="2147487110" r:id="rId7"/>
    <p:sldLayoutId id="2147487111" r:id="rId8"/>
    <p:sldLayoutId id="2147487114" r:id="rId9"/>
    <p:sldLayoutId id="2147487116" r:id="rId10"/>
    <p:sldLayoutId id="2147487117" r:id="rId11"/>
    <p:sldLayoutId id="2147487118" r:id="rId12"/>
    <p:sldLayoutId id="2147487119" r:id="rId13"/>
    <p:sldLayoutId id="2147487120" r:id="rId14"/>
    <p:sldLayoutId id="2147487121" r:id="rId15"/>
    <p:sldLayoutId id="2147487122" r:id="rId16"/>
    <p:sldLayoutId id="2147487123" r:id="rId17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3106"/>
            <a:ext cx="11763662" cy="553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2966744-7AFD-514D-B904-4B018BE0A0A2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8FD7AE56-FAF9-F14D-B94F-89B3ACEDEE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D0FF82D-7048-3143-A742-6C31618FFC2E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93B7FE3A-4359-A447-9B32-14F5094D7A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85C17C33-4EEF-AB48-A58B-3E7C2895B7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F30D6C9F-3118-4144-B8CA-62A7D45701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6C461C24-C1DC-D245-90A2-3314BA31D6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60F96A84-B039-7342-93E3-ED516B266E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AE96FBE8-840D-6642-BB73-D88C770A8A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B7065868-FF44-3E4D-AA22-1240C02F6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41951BAC-C603-8446-99E7-83F31EAB4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9263D2E6-26B3-1D46-B728-72B5CFDB7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3F4A4008-8ECF-3945-9FF6-C9BA8752D2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688FBFA8-9BBC-DB43-8AC0-9D5D48F69E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9421AAA9-2F33-E941-8716-76C32CF6BE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AB102CE7-A627-2D4A-BD3C-AFA25F978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2028DF-BD96-DE4A-99BA-772B0B2879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956E597D-5C79-5A47-A437-2FDD947491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D255C4B1-8D3C-8446-8706-D4FF66776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3ED57513-957D-074D-8A79-8B97F2D9F9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45555DA6-9964-D040-87BA-B94A9FBDBF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9F25888C-CDAE-6D4F-823B-C40B3FDF46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86291AC9-4EBD-D243-9BD8-EADCE0DB06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7E7B10B-4C7D-264C-9B75-DA7F808A45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D3CA376A-B471-6245-B8BE-306D2F3DA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509DE819-2CF7-D846-A43B-280AD4BCC4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F67656D1-F2A4-9649-9F40-EF8C1D0CC4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870AC420-1BCD-A640-8346-79694C2CE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559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3" r:id="rId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chemeClr val="bg1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3106"/>
            <a:ext cx="11763662" cy="554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8D6837A-A6B3-7945-8B79-FE698D2EDB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178C65F7-2688-B645-B8E3-2B9FAEDF0F36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8" name="Picture 167" descr="at.png">
              <a:extLst>
                <a:ext uri="{FF2B5EF4-FFF2-40B4-BE49-F238E27FC236}">
                  <a16:creationId xmlns:a16="http://schemas.microsoft.com/office/drawing/2014/main" id="{A52E0A18-E273-2242-82E5-C3746DF1D4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be.png">
              <a:extLst>
                <a:ext uri="{FF2B5EF4-FFF2-40B4-BE49-F238E27FC236}">
                  <a16:creationId xmlns:a16="http://schemas.microsoft.com/office/drawing/2014/main" id="{EA2130B9-A9A0-6046-AD1D-70D5050D0C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ch.png">
              <a:extLst>
                <a:ext uri="{FF2B5EF4-FFF2-40B4-BE49-F238E27FC236}">
                  <a16:creationId xmlns:a16="http://schemas.microsoft.com/office/drawing/2014/main" id="{53F85A0B-24AA-4C4E-ABE5-4F432092D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cz.png">
              <a:extLst>
                <a:ext uri="{FF2B5EF4-FFF2-40B4-BE49-F238E27FC236}">
                  <a16:creationId xmlns:a16="http://schemas.microsoft.com/office/drawing/2014/main" id="{98789C69-E55F-0F45-9211-C5F7204597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de.png">
              <a:extLst>
                <a:ext uri="{FF2B5EF4-FFF2-40B4-BE49-F238E27FC236}">
                  <a16:creationId xmlns:a16="http://schemas.microsoft.com/office/drawing/2014/main" id="{E070005B-481E-D14C-ADCA-B91B537738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dk.png">
              <a:extLst>
                <a:ext uri="{FF2B5EF4-FFF2-40B4-BE49-F238E27FC236}">
                  <a16:creationId xmlns:a16="http://schemas.microsoft.com/office/drawing/2014/main" id="{C7708920-5A91-8A40-B2E4-CFBDBCF5C3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ee.png">
              <a:extLst>
                <a:ext uri="{FF2B5EF4-FFF2-40B4-BE49-F238E27FC236}">
                  <a16:creationId xmlns:a16="http://schemas.microsoft.com/office/drawing/2014/main" id="{D55A5191-7187-794E-BE28-1FBD0687C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es.png">
              <a:extLst>
                <a:ext uri="{FF2B5EF4-FFF2-40B4-BE49-F238E27FC236}">
                  <a16:creationId xmlns:a16="http://schemas.microsoft.com/office/drawing/2014/main" id="{3BB24710-F05A-5241-A7A5-133231660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fi.png">
              <a:extLst>
                <a:ext uri="{FF2B5EF4-FFF2-40B4-BE49-F238E27FC236}">
                  <a16:creationId xmlns:a16="http://schemas.microsoft.com/office/drawing/2014/main" id="{7BA315E5-0C31-FB43-B1BB-DAE9140A28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fr.png">
              <a:extLst>
                <a:ext uri="{FF2B5EF4-FFF2-40B4-BE49-F238E27FC236}">
                  <a16:creationId xmlns:a16="http://schemas.microsoft.com/office/drawing/2014/main" id="{0FC36517-5A08-C543-BCFD-0A6FC61CF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gr.png">
              <a:extLst>
                <a:ext uri="{FF2B5EF4-FFF2-40B4-BE49-F238E27FC236}">
                  <a16:creationId xmlns:a16="http://schemas.microsoft.com/office/drawing/2014/main" id="{A443BDCF-5161-0C41-9887-20261585DA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hu.png">
              <a:extLst>
                <a:ext uri="{FF2B5EF4-FFF2-40B4-BE49-F238E27FC236}">
                  <a16:creationId xmlns:a16="http://schemas.microsoft.com/office/drawing/2014/main" id="{CEC53681-F54F-E24D-BE98-D13C771C50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ie.png">
              <a:extLst>
                <a:ext uri="{FF2B5EF4-FFF2-40B4-BE49-F238E27FC236}">
                  <a16:creationId xmlns:a16="http://schemas.microsoft.com/office/drawing/2014/main" id="{9359D085-5B30-2E4E-B347-85C20B9D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it.png">
              <a:extLst>
                <a:ext uri="{FF2B5EF4-FFF2-40B4-BE49-F238E27FC236}">
                  <a16:creationId xmlns:a16="http://schemas.microsoft.com/office/drawing/2014/main" id="{A073D5AB-0943-7F42-B5CF-66BF3036B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lu.png">
              <a:extLst>
                <a:ext uri="{FF2B5EF4-FFF2-40B4-BE49-F238E27FC236}">
                  <a16:creationId xmlns:a16="http://schemas.microsoft.com/office/drawing/2014/main" id="{B7DB2800-3FBD-0442-AD77-E738DC3DD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nl.png">
              <a:extLst>
                <a:ext uri="{FF2B5EF4-FFF2-40B4-BE49-F238E27FC236}">
                  <a16:creationId xmlns:a16="http://schemas.microsoft.com/office/drawing/2014/main" id="{6A7883EB-A595-5042-AA17-1BBBEE45C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no.png">
              <a:extLst>
                <a:ext uri="{FF2B5EF4-FFF2-40B4-BE49-F238E27FC236}">
                  <a16:creationId xmlns:a16="http://schemas.microsoft.com/office/drawing/2014/main" id="{AED34C86-2E21-3846-A864-D7403FCD81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pl.png">
              <a:extLst>
                <a:ext uri="{FF2B5EF4-FFF2-40B4-BE49-F238E27FC236}">
                  <a16:creationId xmlns:a16="http://schemas.microsoft.com/office/drawing/2014/main" id="{D19C51F3-6334-D642-91C7-AAA1F28365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pt.png">
              <a:extLst>
                <a:ext uri="{FF2B5EF4-FFF2-40B4-BE49-F238E27FC236}">
                  <a16:creationId xmlns:a16="http://schemas.microsoft.com/office/drawing/2014/main" id="{241CD090-4E5A-8644-9DE6-E31D3F604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ro.png">
              <a:extLst>
                <a:ext uri="{FF2B5EF4-FFF2-40B4-BE49-F238E27FC236}">
                  <a16:creationId xmlns:a16="http://schemas.microsoft.com/office/drawing/2014/main" id="{AE18BFF2-64F5-9B40-9020-4FC4CB94AD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se.png">
              <a:extLst>
                <a:ext uri="{FF2B5EF4-FFF2-40B4-BE49-F238E27FC236}">
                  <a16:creationId xmlns:a16="http://schemas.microsoft.com/office/drawing/2014/main" id="{1D7DFFBC-E3F0-8641-80CA-05B02B6FDF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uk.png">
              <a:extLst>
                <a:ext uri="{FF2B5EF4-FFF2-40B4-BE49-F238E27FC236}">
                  <a16:creationId xmlns:a16="http://schemas.microsoft.com/office/drawing/2014/main" id="{32FDEBBE-7B6A-4042-8476-2020352869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ca.png">
              <a:extLst>
                <a:ext uri="{FF2B5EF4-FFF2-40B4-BE49-F238E27FC236}">
                  <a16:creationId xmlns:a16="http://schemas.microsoft.com/office/drawing/2014/main" id="{FBEED6DD-52B4-7A42-B5EC-2A2D71DACB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5A2C547D-F2C2-E54F-9736-136FAB167E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2" name="Picture 191" descr="si.png">
              <a:extLst>
                <a:ext uri="{FF2B5EF4-FFF2-40B4-BE49-F238E27FC236}">
                  <a16:creationId xmlns:a16="http://schemas.microsoft.com/office/drawing/2014/main" id="{614673E0-AB0A-1241-B7C2-A6F982B41D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36" r:id="rId1"/>
    <p:sldLayoutId id="2147487130" r:id="rId2"/>
    <p:sldLayoutId id="2147487090" r:id="rId3"/>
    <p:sldLayoutId id="2147487033" r:id="rId4"/>
    <p:sldLayoutId id="2147487035" r:id="rId5"/>
    <p:sldLayoutId id="2147487096" r:id="rId6"/>
    <p:sldLayoutId id="2147487125" r:id="rId7"/>
    <p:sldLayoutId id="2147487126" r:id="rId8"/>
    <p:sldLayoutId id="2147487127" r:id="rId9"/>
    <p:sldLayoutId id="2147487128" r:id="rId10"/>
    <p:sldLayoutId id="2147487135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8918"/>
            <a:ext cx="11763662" cy="552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34" name="Picture 33"/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F9CC564-99C6-CF4A-B66D-51C35F775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194957C-8731-DE4C-83AD-724558FB1C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EF1A1700-92FB-6445-B55E-4BB5B7CD5FC6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166" name="Picture 165" descr="at.png">
              <a:extLst>
                <a:ext uri="{FF2B5EF4-FFF2-40B4-BE49-F238E27FC236}">
                  <a16:creationId xmlns:a16="http://schemas.microsoft.com/office/drawing/2014/main" id="{EEC49457-8255-6247-8B35-6C236A8101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7" name="Picture 166" descr="be.png">
              <a:extLst>
                <a:ext uri="{FF2B5EF4-FFF2-40B4-BE49-F238E27FC236}">
                  <a16:creationId xmlns:a16="http://schemas.microsoft.com/office/drawing/2014/main" id="{C8C3555C-6F97-5340-923D-FB1BEA234E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8" name="Picture 167" descr="ch.png">
              <a:extLst>
                <a:ext uri="{FF2B5EF4-FFF2-40B4-BE49-F238E27FC236}">
                  <a16:creationId xmlns:a16="http://schemas.microsoft.com/office/drawing/2014/main" id="{CFAC6D5E-E6F0-3248-9A39-C702C4664C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9" name="Picture 168" descr="cz.png">
              <a:extLst>
                <a:ext uri="{FF2B5EF4-FFF2-40B4-BE49-F238E27FC236}">
                  <a16:creationId xmlns:a16="http://schemas.microsoft.com/office/drawing/2014/main" id="{B52857C4-9738-1E48-9CBC-FF7549A4EF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0" name="Picture 169" descr="de.png">
              <a:extLst>
                <a:ext uri="{FF2B5EF4-FFF2-40B4-BE49-F238E27FC236}">
                  <a16:creationId xmlns:a16="http://schemas.microsoft.com/office/drawing/2014/main" id="{F42AB927-96C0-D84F-AE59-99B3C5C351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1" name="Picture 170" descr="dk.png">
              <a:extLst>
                <a:ext uri="{FF2B5EF4-FFF2-40B4-BE49-F238E27FC236}">
                  <a16:creationId xmlns:a16="http://schemas.microsoft.com/office/drawing/2014/main" id="{67279B20-7639-B84C-938E-1A743D4C36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2" name="Picture 171" descr="ee.png">
              <a:extLst>
                <a:ext uri="{FF2B5EF4-FFF2-40B4-BE49-F238E27FC236}">
                  <a16:creationId xmlns:a16="http://schemas.microsoft.com/office/drawing/2014/main" id="{7364A940-ED46-4A45-965A-D84DFB5CD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es.png">
              <a:extLst>
                <a:ext uri="{FF2B5EF4-FFF2-40B4-BE49-F238E27FC236}">
                  <a16:creationId xmlns:a16="http://schemas.microsoft.com/office/drawing/2014/main" id="{16B9D2EB-4E49-464D-9060-0CCB59C1D7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fi.png">
              <a:extLst>
                <a:ext uri="{FF2B5EF4-FFF2-40B4-BE49-F238E27FC236}">
                  <a16:creationId xmlns:a16="http://schemas.microsoft.com/office/drawing/2014/main" id="{91C8A21A-5ABE-D44C-A072-7506546F0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fr.png">
              <a:extLst>
                <a:ext uri="{FF2B5EF4-FFF2-40B4-BE49-F238E27FC236}">
                  <a16:creationId xmlns:a16="http://schemas.microsoft.com/office/drawing/2014/main" id="{61ABAF23-03D4-E446-AFC1-6DCCEFB3D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gr.png">
              <a:extLst>
                <a:ext uri="{FF2B5EF4-FFF2-40B4-BE49-F238E27FC236}">
                  <a16:creationId xmlns:a16="http://schemas.microsoft.com/office/drawing/2014/main" id="{84D6CD89-9E40-FF4C-8136-C2911C3283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hu.png">
              <a:extLst>
                <a:ext uri="{FF2B5EF4-FFF2-40B4-BE49-F238E27FC236}">
                  <a16:creationId xmlns:a16="http://schemas.microsoft.com/office/drawing/2014/main" id="{DE15D156-E845-E240-97B3-864BBB8DE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ie.png">
              <a:extLst>
                <a:ext uri="{FF2B5EF4-FFF2-40B4-BE49-F238E27FC236}">
                  <a16:creationId xmlns:a16="http://schemas.microsoft.com/office/drawing/2014/main" id="{D1A196E5-5A1C-4B46-81D6-71591EF4FA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it.png">
              <a:extLst>
                <a:ext uri="{FF2B5EF4-FFF2-40B4-BE49-F238E27FC236}">
                  <a16:creationId xmlns:a16="http://schemas.microsoft.com/office/drawing/2014/main" id="{87971AD1-3EEA-3747-8F78-463B92B830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lu.png">
              <a:extLst>
                <a:ext uri="{FF2B5EF4-FFF2-40B4-BE49-F238E27FC236}">
                  <a16:creationId xmlns:a16="http://schemas.microsoft.com/office/drawing/2014/main" id="{8115CCE6-C83E-F043-A0D1-E9F3CC5A5F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nl.png">
              <a:extLst>
                <a:ext uri="{FF2B5EF4-FFF2-40B4-BE49-F238E27FC236}">
                  <a16:creationId xmlns:a16="http://schemas.microsoft.com/office/drawing/2014/main" id="{617A95D2-ABC0-7943-984C-B36FF90878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no.png">
              <a:extLst>
                <a:ext uri="{FF2B5EF4-FFF2-40B4-BE49-F238E27FC236}">
                  <a16:creationId xmlns:a16="http://schemas.microsoft.com/office/drawing/2014/main" id="{8F31B59C-2E1A-AA4C-A6EB-7E3885C37D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pl.png">
              <a:extLst>
                <a:ext uri="{FF2B5EF4-FFF2-40B4-BE49-F238E27FC236}">
                  <a16:creationId xmlns:a16="http://schemas.microsoft.com/office/drawing/2014/main" id="{0A65D069-8346-B348-8106-42F07F76A8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pt.png">
              <a:extLst>
                <a:ext uri="{FF2B5EF4-FFF2-40B4-BE49-F238E27FC236}">
                  <a16:creationId xmlns:a16="http://schemas.microsoft.com/office/drawing/2014/main" id="{B7F2677F-5B46-FE40-8CE4-5E04FE0E73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ro.png">
              <a:extLst>
                <a:ext uri="{FF2B5EF4-FFF2-40B4-BE49-F238E27FC236}">
                  <a16:creationId xmlns:a16="http://schemas.microsoft.com/office/drawing/2014/main" id="{D9EF3265-FE1F-6C4C-BD50-90D174F1E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se.png">
              <a:extLst>
                <a:ext uri="{FF2B5EF4-FFF2-40B4-BE49-F238E27FC236}">
                  <a16:creationId xmlns:a16="http://schemas.microsoft.com/office/drawing/2014/main" id="{C8B182A9-201C-7C42-A5A3-F9778D9076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uk.png">
              <a:extLst>
                <a:ext uri="{FF2B5EF4-FFF2-40B4-BE49-F238E27FC236}">
                  <a16:creationId xmlns:a16="http://schemas.microsoft.com/office/drawing/2014/main" id="{DCCA2FD8-EA64-3048-95C1-2F517C24B2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ca.png">
              <a:extLst>
                <a:ext uri="{FF2B5EF4-FFF2-40B4-BE49-F238E27FC236}">
                  <a16:creationId xmlns:a16="http://schemas.microsoft.com/office/drawing/2014/main" id="{4B641A7A-D419-784E-8E18-227B243C91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9069DDE4-FAA9-6940-AEFC-6EFBCBF299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0" name="Picture 189" descr="si.png">
              <a:extLst>
                <a:ext uri="{FF2B5EF4-FFF2-40B4-BE49-F238E27FC236}">
                  <a16:creationId xmlns:a16="http://schemas.microsoft.com/office/drawing/2014/main" id="{774A8E6C-76BF-F04F-93C6-6758EF16B6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284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4" r:id="rId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0">
          <a:solidFill>
            <a:srgbClr val="335E6F"/>
          </a:solidFill>
          <a:latin typeface="+mj-lt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http://www.cpom.ucl.ac.uk/altqa/qa/s3b/landice/ntc/cycle044/xover_dh_ocog_slp_vostok_centre.stdev.timeseries.png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http://www.cpom.ucl.ac.uk/altqa/qa/s3a/landice/ntc/cycle064/xover_dh_ocog_slp_vostok_centre.stdev.timeseries.png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D2508-10A6-8945-A31B-FB5133FA3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09" y="3509439"/>
            <a:ext cx="11763226" cy="563779"/>
          </a:xfrm>
        </p:spPr>
        <p:txBody>
          <a:bodyPr/>
          <a:lstStyle/>
          <a:p>
            <a:r>
              <a:rPr lang="en-GB" dirty="0"/>
              <a:t>S3A/B STM L2 LAND products</a:t>
            </a:r>
            <a:br>
              <a:rPr lang="en-GB" dirty="0"/>
            </a:br>
            <a:r>
              <a:rPr lang="en-GB" sz="3600" dirty="0"/>
              <a:t>Product Performance Status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6F978-949D-1140-97B1-417FBE445B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99564" y="4965700"/>
            <a:ext cx="5060245" cy="1441128"/>
          </a:xfrm>
        </p:spPr>
        <p:txBody>
          <a:bodyPr/>
          <a:lstStyle/>
          <a:p>
            <a:r>
              <a:rPr lang="en-GB" dirty="0"/>
              <a:t>Pierre Féménias - ESA ESRIN</a:t>
            </a:r>
          </a:p>
          <a:p>
            <a:r>
              <a:rPr lang="en-GB" dirty="0"/>
              <a:t>With contributions from the S3 Mission Performance Centre (S3 MPC)  </a:t>
            </a:r>
          </a:p>
          <a:p>
            <a:r>
              <a:rPr lang="en-GB" dirty="0"/>
              <a:t>S3 Mission Constellation Review #2 14 June 2021 </a:t>
            </a:r>
          </a:p>
          <a:p>
            <a:r>
              <a:rPr lang="en-GB" dirty="0"/>
              <a:t>VC</a:t>
            </a:r>
          </a:p>
        </p:txBody>
      </p:sp>
    </p:spTree>
    <p:extLst>
      <p:ext uri="{BB962C8B-B14F-4D97-AF65-F5344CB8AC3E}">
        <p14:creationId xmlns:p14="http://schemas.microsoft.com/office/powerpoint/2010/main" val="574419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83BE0-0A84-0446-91DB-19A0D28EE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1" y="157323"/>
            <a:ext cx="10113228" cy="553998"/>
          </a:xfrm>
        </p:spPr>
        <p:txBody>
          <a:bodyPr/>
          <a:lstStyle/>
          <a:p>
            <a:r>
              <a:rPr lang="en-GB" dirty="0"/>
              <a:t>S3-A&amp;B STM Sea Ice Product Performance</a:t>
            </a:r>
            <a:endParaRPr lang="en-IT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01C6CE4-10A6-2D41-B1B7-8CE4130CBE51}"/>
              </a:ext>
            </a:extLst>
          </p:cNvPr>
          <p:cNvSpPr txBox="1">
            <a:spLocks/>
          </p:cNvSpPr>
          <p:nvPr/>
        </p:nvSpPr>
        <p:spPr>
          <a:xfrm>
            <a:off x="93787" y="6360382"/>
            <a:ext cx="328245" cy="365125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9pPr>
          </a:lstStyle>
          <a:p>
            <a:fld id="{C78A66A1-63B5-C046-98E0-837A282EFB0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02A3FC-7E62-6E4E-8DF6-286D11D09394}"/>
              </a:ext>
            </a:extLst>
          </p:cNvPr>
          <p:cNvSpPr txBox="1"/>
          <p:nvPr/>
        </p:nvSpPr>
        <p:spPr>
          <a:xfrm>
            <a:off x="1798319" y="1073445"/>
            <a:ext cx="8533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S3</a:t>
            </a:r>
            <a:r>
              <a:rPr lang="en-US" baseline="30000" dirty="0">
                <a:solidFill>
                  <a:schemeClr val="bg1"/>
                </a:solidFill>
              </a:rPr>
              <a:t>AB Thematic Equivalent-</a:t>
            </a:r>
            <a:r>
              <a:rPr lang="en-US" dirty="0">
                <a:solidFill>
                  <a:schemeClr val="bg1"/>
                </a:solidFill>
              </a:rPr>
              <a:t>CryoSat-2 Gridded Mean Freeboard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3A1DE-0DE5-CB49-B5B2-ED158558ED15}"/>
              </a:ext>
            </a:extLst>
          </p:cNvPr>
          <p:cNvSpPr txBox="1"/>
          <p:nvPr/>
        </p:nvSpPr>
        <p:spPr>
          <a:xfrm>
            <a:off x="5109420" y="5255721"/>
            <a:ext cx="70825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S3</a:t>
            </a:r>
            <a:r>
              <a:rPr lang="en-US" sz="1800" baseline="30000" dirty="0">
                <a:solidFill>
                  <a:schemeClr val="bg1"/>
                </a:solidFill>
              </a:rPr>
              <a:t>AB</a:t>
            </a:r>
            <a:r>
              <a:rPr lang="en-US" sz="1800" dirty="0">
                <a:solidFill>
                  <a:schemeClr val="bg1"/>
                </a:solidFill>
              </a:rPr>
              <a:t> freeboard processed by GPOD with a  configuration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similar to the thematic S3 sea ice product has a near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identical performance to </a:t>
            </a:r>
            <a:r>
              <a:rPr lang="en-US" sz="1800" dirty="0" err="1">
                <a:solidFill>
                  <a:schemeClr val="bg1"/>
                </a:solidFill>
              </a:rPr>
              <a:t>CryoSat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Mean difference is &lt; 1cm.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9C5639-D102-1C45-9C1B-63B5B85E6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91"/>
          <a:stretch/>
        </p:blipFill>
        <p:spPr>
          <a:xfrm>
            <a:off x="529146" y="1780691"/>
            <a:ext cx="4150844" cy="42131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307796-D239-BE48-8E86-5BCCD8463F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16"/>
          <a:stretch/>
        </p:blipFill>
        <p:spPr>
          <a:xfrm>
            <a:off x="5803899" y="1780691"/>
            <a:ext cx="4656185" cy="337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76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83BE0-0A84-0446-91DB-19A0D28EE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1" y="157323"/>
            <a:ext cx="10113228" cy="553998"/>
          </a:xfrm>
        </p:spPr>
        <p:txBody>
          <a:bodyPr/>
          <a:lstStyle/>
          <a:p>
            <a:r>
              <a:rPr lang="en-GB" dirty="0"/>
              <a:t>S3-A&amp;B STM Sea Ice Product Performance</a:t>
            </a:r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910227-720B-9540-896C-41A80BFA9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61" y="1063182"/>
            <a:ext cx="9204921" cy="51852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D9F67A-66E6-874D-A6DA-5A0B6BE9C61D}"/>
              </a:ext>
            </a:extLst>
          </p:cNvPr>
          <p:cNvSpPr txBox="1"/>
          <p:nvPr/>
        </p:nvSpPr>
        <p:spPr>
          <a:xfrm>
            <a:off x="9517870" y="2004874"/>
            <a:ext cx="267413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S3</a:t>
            </a:r>
            <a:r>
              <a:rPr lang="en-US" sz="1800" baseline="30000" dirty="0">
                <a:solidFill>
                  <a:schemeClr val="bg1"/>
                </a:solidFill>
              </a:rPr>
              <a:t>AB</a:t>
            </a:r>
            <a:r>
              <a:rPr lang="en-US" sz="1800" dirty="0">
                <a:solidFill>
                  <a:schemeClr val="bg1"/>
                </a:solidFill>
              </a:rPr>
              <a:t> processed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with thematic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configuration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tracks CS2 freeboard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over Arctic winter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season, whereas</a:t>
            </a:r>
          </a:p>
          <a:p>
            <a:r>
              <a:rPr lang="en-US" sz="1800" dirty="0">
                <a:solidFill>
                  <a:schemeClr val="bg1"/>
                </a:solidFill>
              </a:rPr>
              <a:t>current IPF freeboard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has significant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divergence</a:t>
            </a:r>
          </a:p>
        </p:txBody>
      </p:sp>
    </p:spTree>
    <p:extLst>
      <p:ext uri="{BB962C8B-B14F-4D97-AF65-F5344CB8AC3E}">
        <p14:creationId xmlns:p14="http://schemas.microsoft.com/office/powerpoint/2010/main" val="363154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83BE0-0A84-0446-91DB-19A0D28EE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1" y="157323"/>
            <a:ext cx="10113228" cy="553998"/>
          </a:xfrm>
        </p:spPr>
        <p:txBody>
          <a:bodyPr/>
          <a:lstStyle/>
          <a:p>
            <a:r>
              <a:rPr lang="en-GB" dirty="0"/>
              <a:t>S3-A&amp;B STM Land Ice Product Performance</a:t>
            </a:r>
            <a:endParaRPr lang="en-IT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01C6CE4-10A6-2D41-B1B7-8CE4130CBE51}"/>
              </a:ext>
            </a:extLst>
          </p:cNvPr>
          <p:cNvSpPr txBox="1">
            <a:spLocks/>
          </p:cNvSpPr>
          <p:nvPr/>
        </p:nvSpPr>
        <p:spPr>
          <a:xfrm>
            <a:off x="93787" y="6360382"/>
            <a:ext cx="328245" cy="365125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9pPr>
          </a:lstStyle>
          <a:p>
            <a:fld id="{C78A66A1-63B5-C046-98E0-837A282EFB0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DD064-41AC-B441-8DC5-648E0F3E6F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51"/>
          <a:stretch/>
        </p:blipFill>
        <p:spPr>
          <a:xfrm>
            <a:off x="3740285" y="1478976"/>
            <a:ext cx="2922841" cy="3180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0E3FE3-8F21-9F49-B773-4DC5EEF596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51"/>
          <a:stretch/>
        </p:blipFill>
        <p:spPr>
          <a:xfrm>
            <a:off x="716621" y="1478976"/>
            <a:ext cx="2916861" cy="3180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C52831-342C-5647-BCCC-7225152FEB51}"/>
              </a:ext>
            </a:extLst>
          </p:cNvPr>
          <p:cNvSpPr txBox="1"/>
          <p:nvPr/>
        </p:nvSpPr>
        <p:spPr>
          <a:xfrm>
            <a:off x="1366345" y="4006309"/>
            <a:ext cx="49404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S3A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A4B87E-F359-ED4D-BFF7-2EEA53ED1114}"/>
              </a:ext>
            </a:extLst>
          </p:cNvPr>
          <p:cNvSpPr txBox="1"/>
          <p:nvPr/>
        </p:nvSpPr>
        <p:spPr>
          <a:xfrm>
            <a:off x="4451127" y="4006309"/>
            <a:ext cx="49404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S3B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F61E7B-F848-6A40-971E-5679C91732E4}"/>
              </a:ext>
            </a:extLst>
          </p:cNvPr>
          <p:cNvSpPr txBox="1"/>
          <p:nvPr/>
        </p:nvSpPr>
        <p:spPr>
          <a:xfrm>
            <a:off x="798787" y="926778"/>
            <a:ext cx="5178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Ice Sheet Measurement Quality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95E34B-BBCF-2246-969B-FF282E395CCB}"/>
              </a:ext>
            </a:extLst>
          </p:cNvPr>
          <p:cNvSpPr txBox="1"/>
          <p:nvPr/>
        </p:nvSpPr>
        <p:spPr>
          <a:xfrm>
            <a:off x="422032" y="5069316"/>
            <a:ext cx="6364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Good measurement quality over ice sheet interior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Stable failure rate over mission (~11%) observed for both S3A/B satellites with expected high </a:t>
            </a:r>
            <a:br>
              <a:rPr lang="en-GB" sz="1800" dirty="0">
                <a:solidFill>
                  <a:schemeClr val="bg1"/>
                </a:solidFill>
              </a:rPr>
            </a:br>
            <a:r>
              <a:rPr lang="en-GB" sz="1800" dirty="0">
                <a:solidFill>
                  <a:schemeClr val="bg1"/>
                </a:solidFill>
              </a:rPr>
              <a:t>failure over the margins (areas of high slope).</a:t>
            </a:r>
          </a:p>
        </p:txBody>
      </p:sp>
      <p:pic>
        <p:nvPicPr>
          <p:cNvPr id="15" name="Picture 4" descr="http://www.cpom.ucl.ac.uk/altqa_tds/qa/s3a/landice/ntc/cycle029/param_waveform_qual_ice_20_ku_antarctica_icesheets_10km_failure_gaussian_smooth_0.50.png">
            <a:extLst>
              <a:ext uri="{FF2B5EF4-FFF2-40B4-BE49-F238E27FC236}">
                <a16:creationId xmlns:a16="http://schemas.microsoft.com/office/drawing/2014/main" id="{CB461A29-17E5-A945-AB08-20878C747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603" b="8692"/>
          <a:stretch/>
        </p:blipFill>
        <p:spPr bwMode="auto">
          <a:xfrm>
            <a:off x="8218445" y="1500238"/>
            <a:ext cx="2922841" cy="315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B890B6-1A99-DD44-A3EF-6A975F23DF12}"/>
              </a:ext>
            </a:extLst>
          </p:cNvPr>
          <p:cNvSpPr txBox="1"/>
          <p:nvPr/>
        </p:nvSpPr>
        <p:spPr>
          <a:xfrm>
            <a:off x="8844894" y="4006308"/>
            <a:ext cx="49404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S3A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FBFF6C-CE44-2A49-9EC4-B39C8D2BAA1C}"/>
              </a:ext>
            </a:extLst>
          </p:cNvPr>
          <p:cNvSpPr txBox="1"/>
          <p:nvPr/>
        </p:nvSpPr>
        <p:spPr>
          <a:xfrm>
            <a:off x="8160700" y="996521"/>
            <a:ext cx="306045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Prototype Processing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100" dirty="0">
                <a:solidFill>
                  <a:schemeClr val="bg1"/>
                </a:solidFill>
              </a:rPr>
              <a:t>equivalent to Thematic Products in 2021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8F88DF-5333-9943-86A8-679C08FFEE79}"/>
              </a:ext>
            </a:extLst>
          </p:cNvPr>
          <p:cNvSpPr txBox="1"/>
          <p:nvPr/>
        </p:nvSpPr>
        <p:spPr>
          <a:xfrm>
            <a:off x="2622344" y="4312070"/>
            <a:ext cx="877163" cy="2000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rgbClr val="003249"/>
                </a:solidFill>
              </a:rPr>
              <a:t>11.39% Failure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643FE3-B330-A14E-9677-A4879D83B8F7}"/>
              </a:ext>
            </a:extLst>
          </p:cNvPr>
          <p:cNvSpPr txBox="1"/>
          <p:nvPr/>
        </p:nvSpPr>
        <p:spPr>
          <a:xfrm>
            <a:off x="5741267" y="4388079"/>
            <a:ext cx="819455" cy="2000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700" dirty="0"/>
              <a:t>11.4% Failure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9E2AFF-ECE8-3B47-91EE-C681C8C27F47}"/>
              </a:ext>
            </a:extLst>
          </p:cNvPr>
          <p:cNvSpPr txBox="1"/>
          <p:nvPr/>
        </p:nvSpPr>
        <p:spPr>
          <a:xfrm>
            <a:off x="10252658" y="4406117"/>
            <a:ext cx="761747" cy="2000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700" dirty="0"/>
              <a:t>7.8% Failure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42B385-29E4-5440-86FB-F9D3D28A5D4B}"/>
              </a:ext>
            </a:extLst>
          </p:cNvPr>
          <p:cNvSpPr/>
          <p:nvPr/>
        </p:nvSpPr>
        <p:spPr>
          <a:xfrm>
            <a:off x="6817634" y="5080332"/>
            <a:ext cx="5374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Land Ice Thematic Prototype shows 3.6% improvement in measurement quality over the Antarctic ice sheet, and 11% improvement over the margins.</a:t>
            </a:r>
          </a:p>
        </p:txBody>
      </p:sp>
      <p:pic>
        <p:nvPicPr>
          <p:cNvPr id="22" name="Picture 4" descr="http://www.cpom.ucl.ac.uk/altqa_tds/qa/s3a/landice/ntc/cycle029/param_waveform_qual_ice_20_ku_antarctica_icesheets_10km_failure_gaussian_smooth_0.50.png">
            <a:extLst>
              <a:ext uri="{FF2B5EF4-FFF2-40B4-BE49-F238E27FC236}">
                <a16:creationId xmlns:a16="http://schemas.microsoft.com/office/drawing/2014/main" id="{A4FC4E98-907D-1F4D-9C65-FEDB6F6D7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91994" r="39179" b="2257"/>
          <a:stretch/>
        </p:blipFill>
        <p:spPr bwMode="auto">
          <a:xfrm rot="16200000">
            <a:off x="6078188" y="2928369"/>
            <a:ext cx="2699237" cy="25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D5F295-3196-274B-A59A-67BBD7D2F7BE}"/>
              </a:ext>
            </a:extLst>
          </p:cNvPr>
          <p:cNvSpPr txBox="1"/>
          <p:nvPr/>
        </p:nvSpPr>
        <p:spPr>
          <a:xfrm rot="5400000">
            <a:off x="6849813" y="2925693"/>
            <a:ext cx="16738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Measurement Failure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9C8526-ADAA-4B4B-83CD-A3D08B351DD7}"/>
              </a:ext>
            </a:extLst>
          </p:cNvPr>
          <p:cNvSpPr txBox="1"/>
          <p:nvPr/>
        </p:nvSpPr>
        <p:spPr>
          <a:xfrm>
            <a:off x="7204026" y="4382474"/>
            <a:ext cx="447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0%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18E052-E795-AC43-A1F2-E98EA185E789}"/>
              </a:ext>
            </a:extLst>
          </p:cNvPr>
          <p:cNvSpPr txBox="1"/>
          <p:nvPr/>
        </p:nvSpPr>
        <p:spPr>
          <a:xfrm>
            <a:off x="7106243" y="1453523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100%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467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83BE0-0A84-0446-91DB-19A0D28EE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1" y="157323"/>
            <a:ext cx="10113228" cy="553998"/>
          </a:xfrm>
        </p:spPr>
        <p:txBody>
          <a:bodyPr/>
          <a:lstStyle/>
          <a:p>
            <a:r>
              <a:rPr lang="en-GB" dirty="0"/>
              <a:t>S3-A&amp;B STM Land Ice Product Performance</a:t>
            </a:r>
            <a:endParaRPr lang="en-IT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01C6CE4-10A6-2D41-B1B7-8CE4130CBE51}"/>
              </a:ext>
            </a:extLst>
          </p:cNvPr>
          <p:cNvSpPr txBox="1">
            <a:spLocks/>
          </p:cNvSpPr>
          <p:nvPr/>
        </p:nvSpPr>
        <p:spPr>
          <a:xfrm>
            <a:off x="93787" y="6360382"/>
            <a:ext cx="328245" cy="365125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9pPr>
          </a:lstStyle>
          <a:p>
            <a:fld id="{C78A66A1-63B5-C046-98E0-837A282EFB0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F61E7B-F848-6A40-971E-5679C91732E4}"/>
              </a:ext>
            </a:extLst>
          </p:cNvPr>
          <p:cNvSpPr txBox="1"/>
          <p:nvPr/>
        </p:nvSpPr>
        <p:spPr>
          <a:xfrm>
            <a:off x="798787" y="1030014"/>
            <a:ext cx="8213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Ice Sheet Precision over Low Slopes </a:t>
            </a:r>
            <a:r>
              <a:rPr lang="en-US" sz="1600" dirty="0">
                <a:solidFill>
                  <a:schemeClr val="bg1"/>
                </a:solidFill>
              </a:rPr>
              <a:t>(Lake Vostok test site)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95E34B-BBCF-2246-969B-FF282E395CCB}"/>
              </a:ext>
            </a:extLst>
          </p:cNvPr>
          <p:cNvSpPr txBox="1"/>
          <p:nvPr/>
        </p:nvSpPr>
        <p:spPr>
          <a:xfrm>
            <a:off x="310462" y="5172552"/>
            <a:ext cx="106470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Over areas of low slope, mean S3A/B precision (measured using repeat elevation differences 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at orbit crossovers) is excellent at ~8cm (with expected seasonal variability)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Equivalent mean precision for </a:t>
            </a:r>
            <a:r>
              <a:rPr lang="en-GB" sz="1600" dirty="0" err="1">
                <a:solidFill>
                  <a:schemeClr val="bg1"/>
                </a:solidFill>
              </a:rPr>
              <a:t>CryoSat</a:t>
            </a:r>
            <a:r>
              <a:rPr lang="en-GB" sz="1600" dirty="0">
                <a:solidFill>
                  <a:schemeClr val="bg1"/>
                </a:solidFill>
              </a:rPr>
              <a:t> (LRM) is ~10cm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0.0m mean S3 difference indicates no polarization bias between ascending and descending tracks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3473D-247A-234D-8207-9636C6B70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44" y="1732815"/>
            <a:ext cx="4156403" cy="28604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99795B-9078-8C42-8700-93F9F086D8DE}"/>
              </a:ext>
            </a:extLst>
          </p:cNvPr>
          <p:cNvSpPr txBox="1"/>
          <p:nvPr/>
        </p:nvSpPr>
        <p:spPr>
          <a:xfrm>
            <a:off x="3730122" y="3357499"/>
            <a:ext cx="766557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S3A</a:t>
            </a:r>
            <a:br>
              <a:rPr lang="en-US" sz="1600" dirty="0"/>
            </a:br>
            <a:r>
              <a:rPr lang="en-US" sz="1050" dirty="0"/>
              <a:t>cycle 69</a:t>
            </a:r>
            <a:endParaRPr lang="en-US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6350DF-6F82-0243-89BE-C06C9C035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674" y="1732814"/>
            <a:ext cx="4105804" cy="28604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416C2D1-F16F-BF44-AE52-092776E9CCEB}"/>
              </a:ext>
            </a:extLst>
          </p:cNvPr>
          <p:cNvSpPr txBox="1"/>
          <p:nvPr/>
        </p:nvSpPr>
        <p:spPr>
          <a:xfrm>
            <a:off x="7992067" y="3357498"/>
            <a:ext cx="740908" cy="50013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S3B</a:t>
            </a:r>
            <a:br>
              <a:rPr lang="en-US" sz="1600" dirty="0"/>
            </a:br>
            <a:r>
              <a:rPr lang="en-US" sz="1050" dirty="0"/>
              <a:t>cycle 51</a:t>
            </a:r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E5842D-7407-4C4B-A887-C33451282D7F}"/>
              </a:ext>
            </a:extLst>
          </p:cNvPr>
          <p:cNvSpPr txBox="1"/>
          <p:nvPr/>
        </p:nvSpPr>
        <p:spPr>
          <a:xfrm>
            <a:off x="993587" y="3522345"/>
            <a:ext cx="97975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/>
              <a:t>Mean diff: 0.01</a:t>
            </a:r>
            <a:br>
              <a:rPr lang="en-US" sz="800" dirty="0"/>
            </a:br>
            <a:r>
              <a:rPr lang="en-US" sz="800" dirty="0" err="1"/>
              <a:t>σ</a:t>
            </a:r>
            <a:r>
              <a:rPr lang="en-US" sz="800" dirty="0"/>
              <a:t>=0.07m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526F09-4EF2-DE4F-A8B2-2B1FDE5CC592}"/>
              </a:ext>
            </a:extLst>
          </p:cNvPr>
          <p:cNvSpPr txBox="1"/>
          <p:nvPr/>
        </p:nvSpPr>
        <p:spPr>
          <a:xfrm>
            <a:off x="5053205" y="3519081"/>
            <a:ext cx="97975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/>
              <a:t>Mean diff: 0.00</a:t>
            </a:r>
            <a:br>
              <a:rPr lang="en-US" sz="800" dirty="0"/>
            </a:br>
            <a:r>
              <a:rPr lang="en-US" sz="800" dirty="0" err="1"/>
              <a:t>σ</a:t>
            </a:r>
            <a:r>
              <a:rPr lang="en-US" sz="800" dirty="0"/>
              <a:t>=0.06m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87A843-6F6C-D945-9A73-787D57BD1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44" y="1732814"/>
            <a:ext cx="806517" cy="7803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1991CF-A9DB-AF48-90BA-1A75A74CA490}"/>
              </a:ext>
            </a:extLst>
          </p:cNvPr>
          <p:cNvSpPr txBox="1"/>
          <p:nvPr/>
        </p:nvSpPr>
        <p:spPr>
          <a:xfrm>
            <a:off x="3232231" y="4649383"/>
            <a:ext cx="4641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Crossover Elevation Differences over Lake Vostok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324835-44FB-4F4E-A59F-BA1470007851}"/>
              </a:ext>
            </a:extLst>
          </p:cNvPr>
          <p:cNvSpPr txBox="1"/>
          <p:nvPr/>
        </p:nvSpPr>
        <p:spPr>
          <a:xfrm>
            <a:off x="10183309" y="1085311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PB2.68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8893F926-13A7-AF42-8D63-595D8F015B7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769738" y="-1"/>
            <a:ext cx="542226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62" descr="http://www.cpom.ucl.ac.uk/altqa/qa/s3a/landice/ntc/cycle064/xover_dh_ocog_slp_vostok_centre.stdev.timeseries.png">
            <a:extLst>
              <a:ext uri="{FF2B5EF4-FFF2-40B4-BE49-F238E27FC236}">
                <a16:creationId xmlns:a16="http://schemas.microsoft.com/office/drawing/2014/main" id="{AE07B175-7B0F-9F48-B145-1D0C9D6A8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960" y="1773114"/>
            <a:ext cx="2909510" cy="145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4">
            <a:extLst>
              <a:ext uri="{FF2B5EF4-FFF2-40B4-BE49-F238E27FC236}">
                <a16:creationId xmlns:a16="http://schemas.microsoft.com/office/drawing/2014/main" id="{60FFF4AF-ACC9-8144-B201-C0FE0995769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399212" y="2057325"/>
            <a:ext cx="54426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5" name="Picture 59" descr="http://www.cpom.ucl.ac.uk/altqa/qa/s3b/landice/ntc/cycle044/xover_dh_ocog_slp_vostok_centre.stdev.timeseries.png">
            <a:extLst>
              <a:ext uri="{FF2B5EF4-FFF2-40B4-BE49-F238E27FC236}">
                <a16:creationId xmlns:a16="http://schemas.microsoft.com/office/drawing/2014/main" id="{CF590EAA-122D-2F48-A09A-FF83BC347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960" y="3687585"/>
            <a:ext cx="2909510" cy="145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E779DAF-091B-6D46-92E3-80EB424FC45D}"/>
              </a:ext>
            </a:extLst>
          </p:cNvPr>
          <p:cNvSpPr txBox="1"/>
          <p:nvPr/>
        </p:nvSpPr>
        <p:spPr>
          <a:xfrm>
            <a:off x="9330627" y="1410399"/>
            <a:ext cx="2750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Precision over whole S3A Mission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86624C-B44E-6F49-9C36-709219527EF6}"/>
              </a:ext>
            </a:extLst>
          </p:cNvPr>
          <p:cNvSpPr txBox="1"/>
          <p:nvPr/>
        </p:nvSpPr>
        <p:spPr>
          <a:xfrm>
            <a:off x="9316994" y="3359348"/>
            <a:ext cx="2750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Precision over whole S3B Mission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1A7E7E-6CDC-7949-BE6C-B4D6916960AE}"/>
              </a:ext>
            </a:extLst>
          </p:cNvPr>
          <p:cNvSpPr txBox="1"/>
          <p:nvPr/>
        </p:nvSpPr>
        <p:spPr>
          <a:xfrm>
            <a:off x="11655203" y="2582090"/>
            <a:ext cx="505267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10cm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BA39C2E-E64A-8C49-BBE9-A483B0A06473}"/>
              </a:ext>
            </a:extLst>
          </p:cNvPr>
          <p:cNvCxnSpPr>
            <a:cxnSpLocks/>
          </p:cNvCxnSpPr>
          <p:nvPr/>
        </p:nvCxnSpPr>
        <p:spPr>
          <a:xfrm flipH="1">
            <a:off x="9538859" y="2703856"/>
            <a:ext cx="21163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2146AFB-AACE-8E47-BDD1-3711DDEE9F10}"/>
              </a:ext>
            </a:extLst>
          </p:cNvPr>
          <p:cNvSpPr txBox="1"/>
          <p:nvPr/>
        </p:nvSpPr>
        <p:spPr>
          <a:xfrm>
            <a:off x="11653614" y="4229915"/>
            <a:ext cx="505267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10cm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46048BA-3C8A-4845-8EBE-90EADC9BE66D}"/>
              </a:ext>
            </a:extLst>
          </p:cNvPr>
          <p:cNvCxnSpPr>
            <a:cxnSpLocks/>
          </p:cNvCxnSpPr>
          <p:nvPr/>
        </p:nvCxnSpPr>
        <p:spPr>
          <a:xfrm flipH="1">
            <a:off x="9537270" y="4351681"/>
            <a:ext cx="21163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294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83BE0-0A84-0446-91DB-19A0D28EE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1" y="157323"/>
            <a:ext cx="10113228" cy="553998"/>
          </a:xfrm>
        </p:spPr>
        <p:txBody>
          <a:bodyPr/>
          <a:lstStyle/>
          <a:p>
            <a:r>
              <a:rPr lang="en-GB" dirty="0"/>
              <a:t>S3-A&amp;B STM Land Ice Product Performance</a:t>
            </a:r>
            <a:endParaRPr lang="en-IT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01C6CE4-10A6-2D41-B1B7-8CE4130CBE51}"/>
              </a:ext>
            </a:extLst>
          </p:cNvPr>
          <p:cNvSpPr txBox="1">
            <a:spLocks/>
          </p:cNvSpPr>
          <p:nvPr/>
        </p:nvSpPr>
        <p:spPr>
          <a:xfrm>
            <a:off x="93787" y="6360382"/>
            <a:ext cx="328245" cy="365125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9pPr>
          </a:lstStyle>
          <a:p>
            <a:fld id="{C78A66A1-63B5-C046-98E0-837A282EFB0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8893F926-13A7-AF42-8D63-595D8F015B7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769738" y="-1"/>
            <a:ext cx="542226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60FFF4AF-ACC9-8144-B201-C0FE0995769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399212" y="2057325"/>
            <a:ext cx="54426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3CDC7F-ECE7-0445-8F46-C75FE277A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548" y="1541111"/>
            <a:ext cx="4990076" cy="34800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74BCA6A-9E03-FC4D-AD65-DAE328C84722}"/>
              </a:ext>
            </a:extLst>
          </p:cNvPr>
          <p:cNvSpPr txBox="1"/>
          <p:nvPr/>
        </p:nvSpPr>
        <p:spPr>
          <a:xfrm>
            <a:off x="1837754" y="1009317"/>
            <a:ext cx="8493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GB" sz="1600" dirty="0">
                <a:solidFill>
                  <a:schemeClr val="bg1"/>
                </a:solidFill>
              </a:rPr>
              <a:t>Elevation Precision over the whole ice sheet measured per band of surface slope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D455A4-E52B-EF4A-9F5F-C026332B3065}"/>
              </a:ext>
            </a:extLst>
          </p:cNvPr>
          <p:cNvSpPr txBox="1"/>
          <p:nvPr/>
        </p:nvSpPr>
        <p:spPr>
          <a:xfrm>
            <a:off x="2050149" y="5192572"/>
            <a:ext cx="824501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S3A/B precision of elevation decreases with surface slope as expected.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At lower slopes (&lt; 0.4</a:t>
            </a:r>
            <a:r>
              <a:rPr lang="en-US" sz="1600" baseline="30000" dirty="0">
                <a:solidFill>
                  <a:schemeClr val="bg1"/>
                </a:solidFill>
              </a:rPr>
              <a:t>∘</a:t>
            </a:r>
            <a:r>
              <a:rPr lang="en-US" sz="1600" dirty="0">
                <a:solidFill>
                  <a:schemeClr val="bg1"/>
                </a:solidFill>
              </a:rPr>
              <a:t>), S3A has equal or better precision than </a:t>
            </a:r>
            <a:r>
              <a:rPr lang="en-US" sz="1600" dirty="0" err="1">
                <a:solidFill>
                  <a:schemeClr val="bg1"/>
                </a:solidFill>
              </a:rPr>
              <a:t>CryoSat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At high slopes </a:t>
            </a:r>
            <a:r>
              <a:rPr lang="en-US" sz="1600" dirty="0" err="1">
                <a:solidFill>
                  <a:schemeClr val="bg1"/>
                </a:solidFill>
              </a:rPr>
              <a:t>CryoSat’s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SARin</a:t>
            </a:r>
            <a:r>
              <a:rPr lang="en-US" sz="1600" dirty="0">
                <a:solidFill>
                  <a:schemeClr val="bg1"/>
                </a:solidFill>
              </a:rPr>
              <a:t> mode has better performance as expected.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Future S3 slope model improvements can reduce this difference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3924F3-5C86-AF4C-81D0-CDD1323FDC53}"/>
              </a:ext>
            </a:extLst>
          </p:cNvPr>
          <p:cNvSpPr txBox="1"/>
          <p:nvPr/>
        </p:nvSpPr>
        <p:spPr>
          <a:xfrm>
            <a:off x="2436843" y="1761723"/>
            <a:ext cx="2305439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Surface Slope of Greenland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69F324-E696-904E-AAE5-7A2825F8223E}"/>
              </a:ext>
            </a:extLst>
          </p:cNvPr>
          <p:cNvSpPr txBox="1"/>
          <p:nvPr/>
        </p:nvSpPr>
        <p:spPr>
          <a:xfrm>
            <a:off x="5878797" y="1639716"/>
            <a:ext cx="3233578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S3A Precision per Slope Band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979B473-BFC9-2944-BE1B-BD8FC7C7A23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160598" y="245618"/>
            <a:ext cx="6632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083CA5-1CE3-1D49-B0FC-AAAA76D9C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76" y="2154579"/>
            <a:ext cx="2394589" cy="25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76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83BE0-0A84-0446-91DB-19A0D28EE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1" y="157323"/>
            <a:ext cx="10113228" cy="553998"/>
          </a:xfrm>
        </p:spPr>
        <p:txBody>
          <a:bodyPr/>
          <a:lstStyle/>
          <a:p>
            <a:r>
              <a:rPr lang="en-GB" dirty="0"/>
              <a:t>S3-A&amp;B STM Land Ice Product Performance</a:t>
            </a:r>
            <a:endParaRPr lang="en-IT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01C6CE4-10A6-2D41-B1B7-8CE4130CBE51}"/>
              </a:ext>
            </a:extLst>
          </p:cNvPr>
          <p:cNvSpPr txBox="1">
            <a:spLocks/>
          </p:cNvSpPr>
          <p:nvPr/>
        </p:nvSpPr>
        <p:spPr>
          <a:xfrm>
            <a:off x="93787" y="6360382"/>
            <a:ext cx="328245" cy="365125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9pPr>
          </a:lstStyle>
          <a:p>
            <a:fld id="{C78A66A1-63B5-C046-98E0-837A282EFB0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8893F926-13A7-AF42-8D63-595D8F015B7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769738" y="-1"/>
            <a:ext cx="542226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60FFF4AF-ACC9-8144-B201-C0FE0995769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399212" y="2057325"/>
            <a:ext cx="54426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979B473-BFC9-2944-BE1B-BD8FC7C7A23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160598" y="245618"/>
            <a:ext cx="6632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DA227E-450C-3345-822A-2CBD03303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076" y="4999928"/>
            <a:ext cx="3928269" cy="88397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B2B5A4D-1FBB-7146-9A73-837220AA07B6}"/>
              </a:ext>
            </a:extLst>
          </p:cNvPr>
          <p:cNvSpPr txBox="1"/>
          <p:nvPr/>
        </p:nvSpPr>
        <p:spPr>
          <a:xfrm>
            <a:off x="3896746" y="4404789"/>
            <a:ext cx="3578928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% of Crossovers &lt; 1m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(improved with new slope model in PB2.61)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4FAA6E-33FF-594F-9FBF-90EA5A981BA4}"/>
              </a:ext>
            </a:extLst>
          </p:cNvPr>
          <p:cNvSpPr txBox="1"/>
          <p:nvPr/>
        </p:nvSpPr>
        <p:spPr>
          <a:xfrm>
            <a:off x="3236511" y="5441915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50%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99EA7C-7115-8C41-BDD8-213989A25198}"/>
              </a:ext>
            </a:extLst>
          </p:cNvPr>
          <p:cNvSpPr txBox="1"/>
          <p:nvPr/>
        </p:nvSpPr>
        <p:spPr>
          <a:xfrm>
            <a:off x="3236511" y="5027832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60%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131368-A305-A441-B0E2-CFB701F43796}"/>
              </a:ext>
            </a:extLst>
          </p:cNvPr>
          <p:cNvCxnSpPr/>
          <p:nvPr/>
        </p:nvCxnSpPr>
        <p:spPr>
          <a:xfrm>
            <a:off x="6149699" y="2353540"/>
            <a:ext cx="0" cy="88397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A90A21E-78F2-1243-AC1B-8359B244DD60}"/>
              </a:ext>
            </a:extLst>
          </p:cNvPr>
          <p:cNvSpPr txBox="1"/>
          <p:nvPr/>
        </p:nvSpPr>
        <p:spPr>
          <a:xfrm>
            <a:off x="6075839" y="2821483"/>
            <a:ext cx="57900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/>
              <a:t>PB2.61,2.68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3091A7D-6235-5341-9EAD-4FA60B709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936" y="1321389"/>
            <a:ext cx="9055526" cy="29184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A0D0E5-D54E-4843-87D9-9DDE9900303C}"/>
              </a:ext>
            </a:extLst>
          </p:cNvPr>
          <p:cNvSpPr txBox="1"/>
          <p:nvPr/>
        </p:nvSpPr>
        <p:spPr>
          <a:xfrm>
            <a:off x="8135910" y="5213445"/>
            <a:ext cx="4012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A further slope model update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is planned for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A2538A-4666-E344-B47F-F3A126D8DCF2}"/>
              </a:ext>
            </a:extLst>
          </p:cNvPr>
          <p:cNvSpPr txBox="1"/>
          <p:nvPr/>
        </p:nvSpPr>
        <p:spPr>
          <a:xfrm>
            <a:off x="4668495" y="943045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S3</a:t>
            </a:r>
            <a:r>
              <a:rPr lang="en-US" sz="1800" baseline="30000" dirty="0">
                <a:solidFill>
                  <a:schemeClr val="bg1"/>
                </a:solidFill>
              </a:rPr>
              <a:t>AB</a:t>
            </a:r>
            <a:r>
              <a:rPr lang="en-US" sz="1800" dirty="0">
                <a:solidFill>
                  <a:schemeClr val="bg1"/>
                </a:solidFill>
              </a:rPr>
              <a:t> Slope Correction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0ACFFA-3B5E-9947-8584-4B31B7AB61FB}"/>
              </a:ext>
            </a:extLst>
          </p:cNvPr>
          <p:cNvSpPr txBox="1"/>
          <p:nvPr/>
        </p:nvSpPr>
        <p:spPr>
          <a:xfrm>
            <a:off x="4055770" y="2709710"/>
            <a:ext cx="933269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/>
              <a:t>Nadir track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627DAD-DD53-9F41-B35B-FC5824768016}"/>
              </a:ext>
            </a:extLst>
          </p:cNvPr>
          <p:cNvCxnSpPr/>
          <p:nvPr/>
        </p:nvCxnSpPr>
        <p:spPr>
          <a:xfrm flipH="1">
            <a:off x="3748223" y="2963626"/>
            <a:ext cx="307547" cy="1334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D4AA80-C1EA-F644-94CD-4C5034F5B0B1}"/>
              </a:ext>
            </a:extLst>
          </p:cNvPr>
          <p:cNvCxnSpPr/>
          <p:nvPr/>
        </p:nvCxnSpPr>
        <p:spPr>
          <a:xfrm>
            <a:off x="6769738" y="4999928"/>
            <a:ext cx="0" cy="88397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210DF19-3467-B144-8686-000819AA59FA}"/>
              </a:ext>
            </a:extLst>
          </p:cNvPr>
          <p:cNvSpPr txBox="1"/>
          <p:nvPr/>
        </p:nvSpPr>
        <p:spPr>
          <a:xfrm>
            <a:off x="6696119" y="5441914"/>
            <a:ext cx="76335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PB2.61,PB2.68</a:t>
            </a:r>
          </a:p>
        </p:txBody>
      </p:sp>
    </p:spTree>
    <p:extLst>
      <p:ext uri="{BB962C8B-B14F-4D97-AF65-F5344CB8AC3E}">
        <p14:creationId xmlns:p14="http://schemas.microsoft.com/office/powerpoint/2010/main" val="3891912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83BE0-0A84-0446-91DB-19A0D28EE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1" y="157323"/>
            <a:ext cx="10113228" cy="553998"/>
          </a:xfrm>
        </p:spPr>
        <p:txBody>
          <a:bodyPr/>
          <a:lstStyle/>
          <a:p>
            <a:r>
              <a:rPr lang="en-GB" dirty="0"/>
              <a:t>S3-A&amp;B STM Land Ice Product Performance</a:t>
            </a:r>
            <a:endParaRPr lang="en-IT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01C6CE4-10A6-2D41-B1B7-8CE4130CBE51}"/>
              </a:ext>
            </a:extLst>
          </p:cNvPr>
          <p:cNvSpPr txBox="1">
            <a:spLocks/>
          </p:cNvSpPr>
          <p:nvPr/>
        </p:nvSpPr>
        <p:spPr>
          <a:xfrm>
            <a:off x="93787" y="6360382"/>
            <a:ext cx="328245" cy="365125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9pPr>
          </a:lstStyle>
          <a:p>
            <a:fld id="{C78A66A1-63B5-C046-98E0-837A282EFB0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8893F926-13A7-AF42-8D63-595D8F015B7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769738" y="-1"/>
            <a:ext cx="542226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60FFF4AF-ACC9-8144-B201-C0FE0995769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399212" y="2057325"/>
            <a:ext cx="54426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979B473-BFC9-2944-BE1B-BD8FC7C7A23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160598" y="245618"/>
            <a:ext cx="6632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106927-5374-B74B-8A67-6632FDA310BF}"/>
              </a:ext>
            </a:extLst>
          </p:cNvPr>
          <p:cNvSpPr txBox="1"/>
          <p:nvPr/>
        </p:nvSpPr>
        <p:spPr>
          <a:xfrm>
            <a:off x="798787" y="926778"/>
            <a:ext cx="1141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S3A/B Ice Sheet Measurement Accuracy measured by </a:t>
            </a:r>
            <a:r>
              <a:rPr lang="en-US" dirty="0" err="1">
                <a:solidFill>
                  <a:schemeClr val="bg1"/>
                </a:solidFill>
              </a:rPr>
              <a:t>Airbourne</a:t>
            </a:r>
            <a:r>
              <a:rPr lang="en-US" dirty="0">
                <a:solidFill>
                  <a:schemeClr val="bg1"/>
                </a:solidFill>
              </a:rPr>
              <a:t> Laser*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FC0A45-7D33-3843-88AC-B43EC7B34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09" y="1669114"/>
            <a:ext cx="7082793" cy="4591878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6C82E81-8C7F-F84F-9F51-77BE99C8C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71576"/>
              </p:ext>
            </p:extLst>
          </p:nvPr>
        </p:nvGraphicFramePr>
        <p:xfrm>
          <a:off x="7738479" y="2057326"/>
          <a:ext cx="4195612" cy="277309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83817">
                  <a:extLst>
                    <a:ext uri="{9D8B030D-6E8A-4147-A177-3AD203B41FA5}">
                      <a16:colId xmlns:a16="http://schemas.microsoft.com/office/drawing/2014/main" val="1102929214"/>
                    </a:ext>
                  </a:extLst>
                </a:gridCol>
                <a:gridCol w="2511795">
                  <a:extLst>
                    <a:ext uri="{9D8B030D-6E8A-4147-A177-3AD203B41FA5}">
                      <a16:colId xmlns:a16="http://schemas.microsoft.com/office/drawing/2014/main" val="797453269"/>
                    </a:ext>
                  </a:extLst>
                </a:gridCol>
              </a:tblGrid>
              <a:tr h="531763">
                <a:tc>
                  <a:txBody>
                    <a:bodyPr/>
                    <a:lstStyle/>
                    <a:p>
                      <a:r>
                        <a:rPr lang="en-US" dirty="0"/>
                        <a:t>Slope 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S3A  -  </a:t>
                      </a:r>
                      <a:r>
                        <a:rPr lang="en-US" dirty="0" err="1"/>
                        <a:t>Airbourne</a:t>
                      </a:r>
                      <a:br>
                        <a:rPr lang="en-US" dirty="0"/>
                      </a:br>
                      <a:r>
                        <a:rPr lang="en-US" sz="1400" dirty="0"/>
                        <a:t>Median Absolute Diff (m)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637113"/>
                  </a:ext>
                </a:extLst>
              </a:tr>
              <a:tr h="559871">
                <a:tc>
                  <a:txBody>
                    <a:bodyPr/>
                    <a:lstStyle/>
                    <a:p>
                      <a:r>
                        <a:rPr lang="en-US" dirty="0"/>
                        <a:t>0.0 to 0.1°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981369"/>
                  </a:ext>
                </a:extLst>
              </a:tr>
              <a:tr h="472389">
                <a:tc>
                  <a:txBody>
                    <a:bodyPr/>
                    <a:lstStyle/>
                    <a:p>
                      <a:r>
                        <a:rPr lang="en-US" dirty="0"/>
                        <a:t>0.0 to 0.2°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273153"/>
                  </a:ext>
                </a:extLst>
              </a:tr>
              <a:tr h="587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0.2 to 0.4°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478658"/>
                  </a:ext>
                </a:extLst>
              </a:tr>
              <a:tr h="5216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0.4 to 0.6°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82461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A4CAD5D-C99E-BB4C-B5E9-3900E3A99C6F}"/>
              </a:ext>
            </a:extLst>
          </p:cNvPr>
          <p:cNvSpPr txBox="1"/>
          <p:nvPr/>
        </p:nvSpPr>
        <p:spPr>
          <a:xfrm>
            <a:off x="8854132" y="1538218"/>
            <a:ext cx="2652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*Operation </a:t>
            </a:r>
            <a:r>
              <a:rPr lang="en-US" sz="1800" dirty="0" err="1">
                <a:solidFill>
                  <a:schemeClr val="bg1"/>
                </a:solidFill>
              </a:rPr>
              <a:t>IceBridge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D64E1C-C514-724C-8B76-08ADA0B12C02}"/>
              </a:ext>
            </a:extLst>
          </p:cNvPr>
          <p:cNvSpPr txBox="1"/>
          <p:nvPr/>
        </p:nvSpPr>
        <p:spPr>
          <a:xfrm>
            <a:off x="7738479" y="4940436"/>
            <a:ext cx="41636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Accuracy at low slopes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is excellent.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Accuracy reduces with slope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as expected.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929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83BE0-0A84-0446-91DB-19A0D28EE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1" y="157323"/>
            <a:ext cx="10113228" cy="553998"/>
          </a:xfrm>
        </p:spPr>
        <p:txBody>
          <a:bodyPr/>
          <a:lstStyle/>
          <a:p>
            <a:r>
              <a:rPr lang="en-GB" dirty="0"/>
              <a:t>S3-A&amp;B STM Land Ice Product Performance</a:t>
            </a:r>
            <a:endParaRPr lang="en-IT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01C6CE4-10A6-2D41-B1B7-8CE4130CBE51}"/>
              </a:ext>
            </a:extLst>
          </p:cNvPr>
          <p:cNvSpPr txBox="1">
            <a:spLocks/>
          </p:cNvSpPr>
          <p:nvPr/>
        </p:nvSpPr>
        <p:spPr>
          <a:xfrm>
            <a:off x="-937788" y="6335552"/>
            <a:ext cx="328245" cy="365125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9pPr>
          </a:lstStyle>
          <a:p>
            <a:fld id="{C78A66A1-63B5-C046-98E0-837A282EFB0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8893F926-13A7-AF42-8D63-595D8F015B7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769738" y="-1"/>
            <a:ext cx="542226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60FFF4AF-ACC9-8144-B201-C0FE0995769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399212" y="2057325"/>
            <a:ext cx="54426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979B473-BFC9-2944-BE1B-BD8FC7C7A23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160598" y="245618"/>
            <a:ext cx="66329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D836D-760F-E94C-BFCD-13AAE0E00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609"/>
          <a:stretch/>
        </p:blipFill>
        <p:spPr>
          <a:xfrm>
            <a:off x="218261" y="1249740"/>
            <a:ext cx="8655192" cy="390143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111D480-79F3-974B-A68C-E3298C18DAA6}"/>
              </a:ext>
            </a:extLst>
          </p:cNvPr>
          <p:cNvSpPr txBox="1"/>
          <p:nvPr/>
        </p:nvSpPr>
        <p:spPr>
          <a:xfrm>
            <a:off x="218261" y="5309213"/>
            <a:ext cx="88231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Surface elevation change of critical Antarctic and Greenland Glaciers is now being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successfully measured by S3A and S3B.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After cross-calibration it is  merged with </a:t>
            </a:r>
            <a:r>
              <a:rPr lang="en-US" sz="1400" dirty="0" err="1">
                <a:solidFill>
                  <a:schemeClr val="bg1"/>
                </a:solidFill>
              </a:rPr>
              <a:t>CryoSat</a:t>
            </a:r>
            <a:r>
              <a:rPr lang="en-US" sz="1400" dirty="0">
                <a:solidFill>
                  <a:schemeClr val="bg1"/>
                </a:solidFill>
              </a:rPr>
              <a:t> data in new ESA CCI ice sheet products to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improve coverage and reduce uncertainty.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2614F90-BA69-3E4C-9859-BD8B41C63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107" y="1862618"/>
            <a:ext cx="443613" cy="2470399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5B02728-40E7-DE46-AB20-C36ABC725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310" y="1249740"/>
            <a:ext cx="2304288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53D1D8A6-8F93-214D-9459-5DC27AB9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310" y="3429000"/>
            <a:ext cx="2304288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D116BA-D218-C54F-AB2D-106EED75875F}"/>
              </a:ext>
            </a:extLst>
          </p:cNvPr>
          <p:cNvSpPr txBox="1"/>
          <p:nvPr/>
        </p:nvSpPr>
        <p:spPr>
          <a:xfrm>
            <a:off x="10709333" y="911186"/>
            <a:ext cx="59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CS2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55265E-2DC0-B841-9A0A-40554B8AA1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6117" y="5460818"/>
            <a:ext cx="1537622" cy="65089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C13EE3B-5D3E-8048-8AAE-311841798FFF}"/>
              </a:ext>
            </a:extLst>
          </p:cNvPr>
          <p:cNvSpPr txBox="1"/>
          <p:nvPr/>
        </p:nvSpPr>
        <p:spPr>
          <a:xfrm>
            <a:off x="10711250" y="3130213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S3A</a:t>
            </a:r>
          </a:p>
        </p:txBody>
      </p:sp>
    </p:spTree>
    <p:extLst>
      <p:ext uri="{BB962C8B-B14F-4D97-AF65-F5344CB8AC3E}">
        <p14:creationId xmlns:p14="http://schemas.microsoft.com/office/powerpoint/2010/main" val="3742376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83BE0-0A84-0446-91DB-19A0D28EE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1" y="157323"/>
            <a:ext cx="10113228" cy="553998"/>
          </a:xfrm>
        </p:spPr>
        <p:txBody>
          <a:bodyPr/>
          <a:lstStyle/>
          <a:p>
            <a:r>
              <a:rPr lang="en-GB" dirty="0"/>
              <a:t>S3-A&amp;B STM Sea Ice Product Performance</a:t>
            </a:r>
            <a:endParaRPr lang="en-IT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01C6CE4-10A6-2D41-B1B7-8CE4130CBE51}"/>
              </a:ext>
            </a:extLst>
          </p:cNvPr>
          <p:cNvSpPr txBox="1">
            <a:spLocks/>
          </p:cNvSpPr>
          <p:nvPr/>
        </p:nvSpPr>
        <p:spPr>
          <a:xfrm>
            <a:off x="93787" y="6360382"/>
            <a:ext cx="328245" cy="365125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9pPr>
          </a:lstStyle>
          <a:p>
            <a:fld id="{C78A66A1-63B5-C046-98E0-837A282EFB0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966B9D-B18B-2244-B1DB-5238A0F16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860"/>
          <a:stretch/>
        </p:blipFill>
        <p:spPr>
          <a:xfrm>
            <a:off x="1001651" y="2033938"/>
            <a:ext cx="2859234" cy="35395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2EE867-E2EE-6E49-8906-E4FD6D17B5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439"/>
          <a:stretch/>
        </p:blipFill>
        <p:spPr>
          <a:xfrm>
            <a:off x="3918155" y="2033938"/>
            <a:ext cx="2968110" cy="3539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13628B-4ABA-BA40-9134-E6B9C8575613}"/>
              </a:ext>
            </a:extLst>
          </p:cNvPr>
          <p:cNvSpPr txBox="1"/>
          <p:nvPr/>
        </p:nvSpPr>
        <p:spPr>
          <a:xfrm>
            <a:off x="2276245" y="3771054"/>
            <a:ext cx="42351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S3A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B9B20C-18C9-9A48-B3FD-47F901CDBD94}"/>
              </a:ext>
            </a:extLst>
          </p:cNvPr>
          <p:cNvSpPr txBox="1"/>
          <p:nvPr/>
        </p:nvSpPr>
        <p:spPr>
          <a:xfrm>
            <a:off x="5168681" y="3771053"/>
            <a:ext cx="42351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S3B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501D08-32D6-344A-8F61-DE1AEC603B06}"/>
              </a:ext>
            </a:extLst>
          </p:cNvPr>
          <p:cNvSpPr txBox="1"/>
          <p:nvPr/>
        </p:nvSpPr>
        <p:spPr>
          <a:xfrm>
            <a:off x="1558272" y="1436915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Freeboard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D8D6DE-BC2B-7E49-B1E0-8D9C0E8A33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86" b="4673"/>
          <a:stretch/>
        </p:blipFill>
        <p:spPr>
          <a:xfrm>
            <a:off x="7249887" y="2043390"/>
            <a:ext cx="4324560" cy="2811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668BE3-9BC3-3848-9766-11841E864074}"/>
              </a:ext>
            </a:extLst>
          </p:cNvPr>
          <p:cNvSpPr txBox="1"/>
          <p:nvPr/>
        </p:nvSpPr>
        <p:spPr>
          <a:xfrm>
            <a:off x="3208271" y="5573486"/>
            <a:ext cx="1122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Jan 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56FB3F-56F6-3546-BE10-EA69E6447404}"/>
              </a:ext>
            </a:extLst>
          </p:cNvPr>
          <p:cNvSpPr txBox="1"/>
          <p:nvPr/>
        </p:nvSpPr>
        <p:spPr>
          <a:xfrm>
            <a:off x="3356943" y="1498470"/>
            <a:ext cx="1122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Jan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C81318-E647-AA45-85B1-19F57B13E27F}"/>
              </a:ext>
            </a:extLst>
          </p:cNvPr>
          <p:cNvSpPr txBox="1"/>
          <p:nvPr/>
        </p:nvSpPr>
        <p:spPr>
          <a:xfrm>
            <a:off x="7712636" y="1667747"/>
            <a:ext cx="3374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S3A and S3B Arctic Freeboard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93FAE1-1212-704E-9402-414E35D963A5}"/>
              </a:ext>
            </a:extLst>
          </p:cNvPr>
          <p:cNvSpPr txBox="1"/>
          <p:nvPr/>
        </p:nvSpPr>
        <p:spPr>
          <a:xfrm>
            <a:off x="7656387" y="5157987"/>
            <a:ext cx="426430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Near identical freeboard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from S3A &amp; S3B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S3A&amp; B have different ground tracks so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minor differences expected.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06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83BE0-0A84-0446-91DB-19A0D28EE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61" y="157323"/>
            <a:ext cx="10113228" cy="553998"/>
          </a:xfrm>
        </p:spPr>
        <p:txBody>
          <a:bodyPr/>
          <a:lstStyle/>
          <a:p>
            <a:r>
              <a:rPr lang="en-GB" dirty="0"/>
              <a:t>S3-A&amp;B STM Sea Ice Product Performance</a:t>
            </a:r>
            <a:endParaRPr lang="en-IT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01C6CE4-10A6-2D41-B1B7-8CE4130CBE51}"/>
              </a:ext>
            </a:extLst>
          </p:cNvPr>
          <p:cNvSpPr txBox="1">
            <a:spLocks/>
          </p:cNvSpPr>
          <p:nvPr/>
        </p:nvSpPr>
        <p:spPr>
          <a:xfrm>
            <a:off x="93787" y="6360382"/>
            <a:ext cx="328245" cy="365125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Verdana" charset="0"/>
                <a:ea typeface="MS PGothic" charset="-128"/>
                <a:cs typeface="+mn-cs"/>
              </a:defRPr>
            </a:lvl9pPr>
          </a:lstStyle>
          <a:p>
            <a:fld id="{C78A66A1-63B5-C046-98E0-837A282EFB0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63D445-F553-B541-92CC-14625F233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40"/>
          <a:stretch/>
        </p:blipFill>
        <p:spPr>
          <a:xfrm>
            <a:off x="871280" y="1678618"/>
            <a:ext cx="4337447" cy="4479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02A3FC-7E62-6E4E-8DF6-286D11D09394}"/>
              </a:ext>
            </a:extLst>
          </p:cNvPr>
          <p:cNvSpPr txBox="1"/>
          <p:nvPr/>
        </p:nvSpPr>
        <p:spPr>
          <a:xfrm>
            <a:off x="2016890" y="1128054"/>
            <a:ext cx="6451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S3</a:t>
            </a:r>
            <a:r>
              <a:rPr lang="en-US" baseline="30000" dirty="0">
                <a:solidFill>
                  <a:schemeClr val="bg1"/>
                </a:solidFill>
              </a:rPr>
              <a:t>AB-</a:t>
            </a:r>
            <a:r>
              <a:rPr lang="en-US" dirty="0">
                <a:solidFill>
                  <a:schemeClr val="bg1"/>
                </a:solidFill>
              </a:rPr>
              <a:t>CryoSat-2 Gridded Mean Freeboard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2F9419-0FB5-DB4C-A895-B88B57019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77"/>
          <a:stretch/>
        </p:blipFill>
        <p:spPr>
          <a:xfrm>
            <a:off x="6283744" y="1717191"/>
            <a:ext cx="4619118" cy="3296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63A1DE-0DE5-CB49-B5B2-ED158558ED15}"/>
              </a:ext>
            </a:extLst>
          </p:cNvPr>
          <p:cNvSpPr txBox="1"/>
          <p:nvPr/>
        </p:nvSpPr>
        <p:spPr>
          <a:xfrm>
            <a:off x="5452926" y="5141281"/>
            <a:ext cx="60301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S3</a:t>
            </a:r>
            <a:r>
              <a:rPr lang="en-US" sz="1800" baseline="30000" dirty="0">
                <a:solidFill>
                  <a:schemeClr val="bg1"/>
                </a:solidFill>
              </a:rPr>
              <a:t>AB</a:t>
            </a:r>
            <a:r>
              <a:rPr lang="en-US" sz="1800" dirty="0">
                <a:solidFill>
                  <a:schemeClr val="bg1"/>
                </a:solidFill>
              </a:rPr>
              <a:t> from PB2.68 have a higher distribution of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mean freeboard compared to CS2, with larger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differences near the coastline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Mean difference is 4cm</a:t>
            </a:r>
          </a:p>
        </p:txBody>
      </p:sp>
    </p:spTree>
    <p:extLst>
      <p:ext uri="{BB962C8B-B14F-4D97-AF65-F5344CB8AC3E}">
        <p14:creationId xmlns:p14="http://schemas.microsoft.com/office/powerpoint/2010/main" val="2616136341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1057</TotalTime>
  <Words>684</Words>
  <Application>Microsoft Macintosh PowerPoint</Application>
  <PresentationFormat>Widescreen</PresentationFormat>
  <Paragraphs>103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Verdana</vt:lpstr>
      <vt:lpstr>ESA_Presentation_DARK</vt:lpstr>
      <vt:lpstr>ESA_Presentation_DARK_BG</vt:lpstr>
      <vt:lpstr>ESA_Presentation_CLEAR</vt:lpstr>
      <vt:lpstr>ESA_Presentation_CLEAR_BG</vt:lpstr>
      <vt:lpstr>S3A/B STM L2 LAND products Product Performance Status </vt:lpstr>
      <vt:lpstr>S3-A&amp;B STM Land Ice Product Performance</vt:lpstr>
      <vt:lpstr>S3-A&amp;B STM Land Ice Product Performance</vt:lpstr>
      <vt:lpstr>S3-A&amp;B STM Land Ice Product Performance</vt:lpstr>
      <vt:lpstr>S3-A&amp;B STM Land Ice Product Performance</vt:lpstr>
      <vt:lpstr>S3-A&amp;B STM Land Ice Product Performance</vt:lpstr>
      <vt:lpstr>S3-A&amp;B STM Land Ice Product Performance</vt:lpstr>
      <vt:lpstr>S3-A&amp;B STM Sea Ice Product Performance</vt:lpstr>
      <vt:lpstr>S3-A&amp;B STM Sea Ice Product Performance</vt:lpstr>
      <vt:lpstr>S3-A&amp;B STM Sea Ice Product Performance</vt:lpstr>
      <vt:lpstr>S3-A&amp;B STM Sea Ice Product Performance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Presentation</dc:subject>
  <dc:creator>Name Surname</dc:creator>
  <cp:lastModifiedBy>Muir, Alan</cp:lastModifiedBy>
  <cp:revision>1346</cp:revision>
  <cp:lastPrinted>2019-04-05T12:22:34Z</cp:lastPrinted>
  <dcterms:created xsi:type="dcterms:W3CDTF">2015-07-01T15:01:13Z</dcterms:created>
  <dcterms:modified xsi:type="dcterms:W3CDTF">2021-06-08T20:33:55Z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true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2015-06-30T22:00:00Z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</Properties>
</file>