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6" r:id="rId3"/>
    <p:sldId id="269" r:id="rId4"/>
    <p:sldId id="257" r:id="rId5"/>
    <p:sldId id="256" r:id="rId6"/>
    <p:sldId id="274" r:id="rId7"/>
    <p:sldId id="262" r:id="rId8"/>
    <p:sldId id="265" r:id="rId9"/>
    <p:sldId id="270" r:id="rId10"/>
    <p:sldId id="263" r:id="rId11"/>
    <p:sldId id="264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2"/>
    <p:restoredTop sz="94674"/>
  </p:normalViewPr>
  <p:slideViewPr>
    <p:cSldViewPr snapToGrid="0" snapToObjects="1">
      <p:cViewPr varScale="1">
        <p:scale>
          <a:sx n="152" d="100"/>
          <a:sy n="152" d="100"/>
        </p:scale>
        <p:origin x="2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8205-FA0F-FC44-8EA8-0472FB00E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41A9-3039-C848-B980-5AA130BD1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07DB0-034C-0643-89F5-B2637DB5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5D32D-0B54-3F4F-9322-D124DE76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0E6D-8634-1245-94C2-0BA533CC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83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7DB0-E895-4649-9969-3EC8F860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7683C-319A-ED42-9E60-EA6C46F87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D310-A9EB-3D4B-8726-1A4B87268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39BC9-34B1-BB4A-981E-0E28057E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7E797-ED41-484A-866B-F5F09C4A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4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020D8-E0B8-D746-A3CF-B8CB0D286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0FDCE-EE6E-F445-8A58-2748E6182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796C7-43DB-0C48-98BE-F0AE2AE6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914C8-3452-DA43-83C7-BFD97695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DA5E-AC84-AA4D-99EE-8984B7C9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7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73E0-D1BF-2F48-8094-17B18814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C5308-69E5-D744-9BC4-75905994A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24A8E-E021-2341-9584-F74991B4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9D238-32FE-5B47-ADF8-E9704482C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CCF5D-914F-CD4C-8847-158BC18E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2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F777-55BC-4940-92E0-E4B91502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75C3-6E3E-8B4A-8E01-076EB7D1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D19C4-9505-9642-84D9-A2E375E9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1CF90-90A2-4243-83D3-5D79EF48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FF08-87A3-9A4D-92FB-132000FC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F06F-D8E5-2D4F-95D1-AD84E064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5D191-4C6D-4640-AF93-F64EE6443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8FCD0-40B4-B748-B1F1-831EE435B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E128B-C045-0B40-80A0-722D7358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30385-9252-3E41-99A9-CB4B5951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02312-6F2F-2845-849B-D085B346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4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E427-841F-9A4A-8E03-59C82957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5D325-38CA-E34E-93A1-CC584034B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200FB-4BBD-5E48-8F0B-E105862D4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50911-FCE9-B645-A0B8-6800503C5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D1A8F-853E-6940-AECE-2E8DCC977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7CCD6-E448-C040-B9B5-FF56013F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1FA196-258C-DA4E-91FA-11E2EEAD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F0F0EA-A76D-3144-BCE0-B0C57891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5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5A4A-18C5-6D42-BE2F-99CB7A0B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83355-2AD7-C34D-943B-4D31A9A5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4A8C4-EB67-1B48-A297-4F8E788A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8CFCE-B2BA-5F47-A668-89A5D373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9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0164F-77E9-724B-B3E6-5F0283C7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C5701-8058-5241-8BB0-5C4B692A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7B386-D114-F94B-BC27-D56F3E62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1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D640C-9570-874D-87D4-82DCAA02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A1933-2F34-AA45-A01D-D4C9FC0D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4E12A-731D-8F4C-83EC-E5BD52E9B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686AF-DD56-D84F-AAE0-7EF331A9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79C56-A55B-9140-B8FA-D8805916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D76F0-D96D-334D-9831-2110B4C8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5D52-A91D-D54E-88BC-4EBC9DE9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96200-7AC9-3B4B-A2A5-D089C045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98897-3D4A-4D42-B5ED-883DDAABE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2EBD9-371E-2945-9CEA-748B1741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86B6D-E490-B849-AF0F-B1F5DA4F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CA0A9-0D7F-9C44-BBFD-5B4CDAB6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4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47463-58DB-2A44-ABEA-B948421C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AD279-367C-9846-AE9C-E3D8AC78C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15CF6-1114-8849-BEB7-530587300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159ED-6484-3744-A1F8-D2091867709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87A0C-555D-4448-B75C-D0194527A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ECF80-77E0-A842-B4FA-B9A0FA965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08E5A-9D47-D44E-894F-C9DF29D11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DF79E5F-6575-D441-92FC-39691997E83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" y="2111692"/>
            <a:ext cx="2916555" cy="2456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0D559C-3A01-1F45-A10E-26E69B78C258}"/>
              </a:ext>
            </a:extLst>
          </p:cNvPr>
          <p:cNvSpPr txBox="1"/>
          <p:nvPr/>
        </p:nvSpPr>
        <p:spPr>
          <a:xfrm>
            <a:off x="4267200" y="2857500"/>
            <a:ext cx="6060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Land Ice Uncertainty Results</a:t>
            </a:r>
          </a:p>
        </p:txBody>
      </p:sp>
    </p:spTree>
    <p:extLst>
      <p:ext uri="{BB962C8B-B14F-4D97-AF65-F5344CB8AC3E}">
        <p14:creationId xmlns:p14="http://schemas.microsoft.com/office/powerpoint/2010/main" val="190928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97D297-CBF4-634F-93BB-DEEBD7DFB05B}"/>
              </a:ext>
            </a:extLst>
          </p:cNvPr>
          <p:cNvSpPr txBox="1"/>
          <p:nvPr/>
        </p:nvSpPr>
        <p:spPr>
          <a:xfrm>
            <a:off x="2162501" y="251907"/>
            <a:ext cx="50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 : Mean Absolute Crossover </a:t>
            </a:r>
            <a:r>
              <a:rPr lang="en-US" dirty="0" err="1"/>
              <a:t>dH</a:t>
            </a:r>
            <a:r>
              <a:rPr lang="en-US" dirty="0"/>
              <a:t> from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46130-A4BA-BC45-9026-173173225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8"/>
          <a:stretch/>
        </p:blipFill>
        <p:spPr>
          <a:xfrm>
            <a:off x="10153321" y="647699"/>
            <a:ext cx="1931449" cy="2201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2EC1E-D0D2-994A-92A5-5C1525FE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550" y="3429000"/>
            <a:ext cx="1866973" cy="220151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8F91F7-1971-D940-9DC9-74FD61C92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17170-3A1F-ED43-9B01-5351176E6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36" y="681036"/>
            <a:ext cx="9530363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5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8555BB-C0BF-DF4A-BB1D-3D97502EAB04}"/>
              </a:ext>
            </a:extLst>
          </p:cNvPr>
          <p:cNvSpPr txBox="1"/>
          <p:nvPr/>
        </p:nvSpPr>
        <p:spPr>
          <a:xfrm>
            <a:off x="2972557" y="326409"/>
            <a:ext cx="440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Greenland: </a:t>
            </a:r>
            <a:r>
              <a:rPr lang="en-US" dirty="0" err="1"/>
              <a:t>StDev</a:t>
            </a:r>
            <a:r>
              <a:rPr lang="en-US" dirty="0"/>
              <a:t> of </a:t>
            </a:r>
            <a:r>
              <a:rPr lang="en-US" dirty="0" err="1"/>
              <a:t>dH</a:t>
            </a:r>
            <a:r>
              <a:rPr lang="en-US" dirty="0"/>
              <a:t> vs Slope Band (2014)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BB150-041D-234C-B4B0-612E4073E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8"/>
          <a:stretch/>
        </p:blipFill>
        <p:spPr>
          <a:xfrm>
            <a:off x="10104603" y="1003299"/>
            <a:ext cx="1931449" cy="22015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372B6A-3A71-6E4B-8412-D66DCF87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832" y="3784600"/>
            <a:ext cx="1866973" cy="2201517"/>
          </a:xfrm>
          <a:prstGeom prst="rect">
            <a:avLst/>
          </a:prstGeo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E5414C4C-144C-874B-A608-C0BD9FD1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6" y="935789"/>
            <a:ext cx="8682561" cy="55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68555BB-C0BF-DF4A-BB1D-3D97502EAB04}"/>
              </a:ext>
            </a:extLst>
          </p:cNvPr>
          <p:cNvSpPr txBox="1"/>
          <p:nvPr/>
        </p:nvSpPr>
        <p:spPr>
          <a:xfrm>
            <a:off x="1666271" y="371851"/>
            <a:ext cx="707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Greenland: Median Absolute Deviation (MAD) of </a:t>
            </a:r>
            <a:r>
              <a:rPr lang="en-US" dirty="0" err="1"/>
              <a:t>dH</a:t>
            </a:r>
            <a:r>
              <a:rPr lang="en-US" dirty="0"/>
              <a:t> vs Slope Band (2014)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BB150-041D-234C-B4B0-612E4073E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8"/>
          <a:stretch/>
        </p:blipFill>
        <p:spPr>
          <a:xfrm>
            <a:off x="10104603" y="1003299"/>
            <a:ext cx="1931449" cy="22015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372B6A-3A71-6E4B-8412-D66DCF87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832" y="3784600"/>
            <a:ext cx="1866973" cy="2201517"/>
          </a:xfrm>
          <a:prstGeom prst="rect">
            <a:avLst/>
          </a:prstGeom>
        </p:spPr>
      </p:pic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BB93FBFF-F5B4-4249-AD5E-6E231815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9" y="741183"/>
            <a:ext cx="9164005" cy="59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04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552A-B2E5-7245-96F7-48A05B43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776C-7E39-4B49-AA90-A0B42C3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Should we restrict the range of slope to say 5 </a:t>
            </a:r>
            <a:r>
              <a:rPr lang="en-US" dirty="0" err="1"/>
              <a:t>degs</a:t>
            </a:r>
            <a:r>
              <a:rPr lang="en-US" dirty="0"/>
              <a:t> or less?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 the uncertainty statistic (default is sigma), should we consider</a:t>
            </a:r>
            <a:br>
              <a:rPr lang="en-US" dirty="0"/>
            </a:br>
            <a:r>
              <a:rPr lang="en-US" dirty="0"/>
              <a:t>a different statistic such as the Median Absolute Deviation (MAD) to better represent the uncertainty (precision) and reduce the significance of outliers?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Should we use a linear (or other) function to model the slope vs uncertainty stat in order to smooth out the variation (particularly at higher slope (&gt; 1 deg) there is high </a:t>
            </a:r>
            <a:r>
              <a:rPr lang="en-US"/>
              <a:t>variation).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0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AD52766-D70B-ED49-B0A7-11C1601F3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682" y="1253331"/>
            <a:ext cx="5221605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296C9-8AF4-8A48-AE29-F1BA27BAE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10" y="1253331"/>
            <a:ext cx="5311822" cy="44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E8E46-71B0-A148-BBA6-E9861E10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7" y="325113"/>
            <a:ext cx="10694124" cy="63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E2003-E223-2343-BAAA-8D946043A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19" y="296091"/>
            <a:ext cx="1046015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E5115F-47B5-0249-96A5-BE3903A1C2FE}"/>
              </a:ext>
            </a:extLst>
          </p:cNvPr>
          <p:cNvSpPr txBox="1"/>
          <p:nvPr/>
        </p:nvSpPr>
        <p:spPr>
          <a:xfrm>
            <a:off x="1765738" y="315310"/>
            <a:ext cx="637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Cryo-TEMPO Uncertainty : Combined monthly crossovers for 2014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3B14A-E9AA-3D4B-A12F-7A85C3031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12" y="749300"/>
            <a:ext cx="6388100" cy="535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828BFB-BBDF-5747-9900-6D939D73C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381" y="1352550"/>
            <a:ext cx="5742155" cy="48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9BD18-4D37-7640-8FC7-C38CEB9D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9" y="869708"/>
            <a:ext cx="6695322" cy="5672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5115F-47B5-0249-96A5-BE3903A1C2FE}"/>
              </a:ext>
            </a:extLst>
          </p:cNvPr>
          <p:cNvSpPr txBox="1"/>
          <p:nvPr/>
        </p:nvSpPr>
        <p:spPr>
          <a:xfrm>
            <a:off x="1765738" y="315310"/>
            <a:ext cx="637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Cryo-TEMPO Uncertainty : Combined monthly crossovers for 2014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455D9-B71A-6544-9636-46E4FD021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310" y="1039198"/>
            <a:ext cx="4530651" cy="55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AC55C8-3D45-4E44-B8C8-C8C5ECC1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9" y="1183791"/>
            <a:ext cx="5388502" cy="449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127555-33C1-0841-8CC5-4C88D8FA4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03" y="1040234"/>
            <a:ext cx="6115574" cy="50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6A04F-891F-3B42-A484-080F6E23CE17}"/>
              </a:ext>
            </a:extLst>
          </p:cNvPr>
          <p:cNvSpPr txBox="1"/>
          <p:nvPr/>
        </p:nvSpPr>
        <p:spPr>
          <a:xfrm>
            <a:off x="2365695" y="226503"/>
            <a:ext cx="891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uncertainty maps calculated using standard deviation of crossover dh in 100 slope bands</a:t>
            </a:r>
          </a:p>
        </p:txBody>
      </p:sp>
    </p:spTree>
    <p:extLst>
      <p:ext uri="{BB962C8B-B14F-4D97-AF65-F5344CB8AC3E}">
        <p14:creationId xmlns:p14="http://schemas.microsoft.com/office/powerpoint/2010/main" val="183143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DA9A968-6EE5-0342-8A32-12ABB3B21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"/>
          <a:stretch/>
        </p:blipFill>
        <p:spPr>
          <a:xfrm>
            <a:off x="367748" y="450458"/>
            <a:ext cx="9710530" cy="6154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7A0A2-139E-9E4A-B669-870E20B94D22}"/>
              </a:ext>
            </a:extLst>
          </p:cNvPr>
          <p:cNvSpPr txBox="1"/>
          <p:nvPr/>
        </p:nvSpPr>
        <p:spPr>
          <a:xfrm>
            <a:off x="2500431" y="67990"/>
            <a:ext cx="504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Antarctica : Mean Absolute Crossover </a:t>
            </a:r>
            <a:r>
              <a:rPr lang="en-US" dirty="0" err="1"/>
              <a:t>dH</a:t>
            </a:r>
            <a:r>
              <a:rPr lang="en-US" dirty="0"/>
              <a:t> from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CDAD4C-E9B2-884A-A980-71325C2EB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96" b="9218"/>
          <a:stretch/>
        </p:blipFill>
        <p:spPr>
          <a:xfrm>
            <a:off x="10326928" y="1324898"/>
            <a:ext cx="1696441" cy="1858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E5AE5-E846-DA4C-83BC-2EDE4A76B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688" b="7563"/>
          <a:stretch/>
        </p:blipFill>
        <p:spPr>
          <a:xfrm>
            <a:off x="10362787" y="3527901"/>
            <a:ext cx="1660582" cy="18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9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C5836E-82A5-A841-8539-DEB1C5B17614}"/>
              </a:ext>
            </a:extLst>
          </p:cNvPr>
          <p:cNvSpPr txBox="1"/>
          <p:nvPr/>
        </p:nvSpPr>
        <p:spPr>
          <a:xfrm>
            <a:off x="2515357" y="179893"/>
            <a:ext cx="436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Antarctica: </a:t>
            </a:r>
            <a:r>
              <a:rPr lang="en-US" dirty="0" err="1"/>
              <a:t>StDev</a:t>
            </a:r>
            <a:r>
              <a:rPr lang="en-US" dirty="0"/>
              <a:t> of </a:t>
            </a:r>
            <a:r>
              <a:rPr lang="en-US" dirty="0" err="1"/>
              <a:t>dH</a:t>
            </a:r>
            <a:r>
              <a:rPr lang="en-US" dirty="0"/>
              <a:t> vs Slope Band (2014)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FE08C-CAC7-7144-8506-C0F7C345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6" b="9218"/>
          <a:stretch/>
        </p:blipFill>
        <p:spPr>
          <a:xfrm>
            <a:off x="10326928" y="1324898"/>
            <a:ext cx="1696441" cy="1858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75D6A-CB93-6145-8B45-400D99A1F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88" b="7563"/>
          <a:stretch/>
        </p:blipFill>
        <p:spPr>
          <a:xfrm>
            <a:off x="10362787" y="3527901"/>
            <a:ext cx="1660582" cy="1858004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E70A7D5-A581-9344-A9D6-2F5C61FCE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2" y="704780"/>
            <a:ext cx="9145274" cy="59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7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C5836E-82A5-A841-8539-DEB1C5B17614}"/>
              </a:ext>
            </a:extLst>
          </p:cNvPr>
          <p:cNvSpPr txBox="1"/>
          <p:nvPr/>
        </p:nvSpPr>
        <p:spPr>
          <a:xfrm>
            <a:off x="1846811" y="618333"/>
            <a:ext cx="704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Antarctica: Median Absolute Deviation (MAD) of </a:t>
            </a:r>
            <a:r>
              <a:rPr lang="en-US" dirty="0" err="1"/>
              <a:t>dH</a:t>
            </a:r>
            <a:r>
              <a:rPr lang="en-US" dirty="0"/>
              <a:t> vs Slope Band (2014)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FE08C-CAC7-7144-8506-C0F7C345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6" b="9218"/>
          <a:stretch/>
        </p:blipFill>
        <p:spPr>
          <a:xfrm>
            <a:off x="10326928" y="1324898"/>
            <a:ext cx="1696441" cy="1858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75D6A-CB93-6145-8B45-400D99A1F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88" b="7563"/>
          <a:stretch/>
        </p:blipFill>
        <p:spPr>
          <a:xfrm>
            <a:off x="10362787" y="3527901"/>
            <a:ext cx="1660582" cy="1858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F001A-191C-1C49-9365-D120B6BEF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56" y="987665"/>
            <a:ext cx="8726647" cy="56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5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5125</TotalTime>
  <Words>197</Words>
  <Application>Microsoft Macintosh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Muir, Alan</cp:lastModifiedBy>
  <cp:revision>29</cp:revision>
  <dcterms:created xsi:type="dcterms:W3CDTF">2021-03-04T14:57:44Z</dcterms:created>
  <dcterms:modified xsi:type="dcterms:W3CDTF">2021-03-23T08:38:35Z</dcterms:modified>
</cp:coreProperties>
</file>